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71" r:id="rId2"/>
    <p:sldId id="279" r:id="rId3"/>
    <p:sldId id="273" r:id="rId4"/>
    <p:sldId id="278" r:id="rId5"/>
    <p:sldId id="269" r:id="rId6"/>
    <p:sldId id="270" r:id="rId7"/>
    <p:sldId id="256" r:id="rId8"/>
    <p:sldId id="257" r:id="rId9"/>
    <p:sldId id="259" r:id="rId10"/>
    <p:sldId id="266" r:id="rId11"/>
    <p:sldId id="268" r:id="rId12"/>
    <p:sldId id="258" r:id="rId13"/>
    <p:sldId id="277" r:id="rId14"/>
    <p:sldId id="275" r:id="rId15"/>
    <p:sldId id="276" r:id="rId16"/>
    <p:sldId id="261" r:id="rId17"/>
    <p:sldId id="262" r:id="rId18"/>
    <p:sldId id="264" r:id="rId19"/>
    <p:sldId id="260" r:id="rId20"/>
    <p:sldId id="265" r:id="rId21"/>
    <p:sldId id="263"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2ACA2-3CE4-4D91-BADD-F2EA4D97EF8D}" v="1169" dt="2022-05-22T11:46:42.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3" d="100"/>
          <a:sy n="63" d="100"/>
        </p:scale>
        <p:origin x="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au" userId="1e85343743e9d697" providerId="LiveId" clId="{FAE2ACA2-3CE4-4D91-BADD-F2EA4D97EF8D}"/>
    <pc:docChg chg="undo redo custSel addSld delSld modSld sldOrd">
      <pc:chgData name="eric mau" userId="1e85343743e9d697" providerId="LiveId" clId="{FAE2ACA2-3CE4-4D91-BADD-F2EA4D97EF8D}" dt="2022-05-22T11:47:00.962" v="13940" actId="14100"/>
      <pc:docMkLst>
        <pc:docMk/>
      </pc:docMkLst>
      <pc:sldChg chg="addSp delSp modSp mod modMedia addAnim delAnim">
        <pc:chgData name="eric mau" userId="1e85343743e9d697" providerId="LiveId" clId="{FAE2ACA2-3CE4-4D91-BADD-F2EA4D97EF8D}" dt="2022-05-22T08:47:31.591" v="12601" actId="1076"/>
        <pc:sldMkLst>
          <pc:docMk/>
          <pc:sldMk cId="849145741" sldId="256"/>
        </pc:sldMkLst>
        <pc:spChg chg="mod">
          <ac:chgData name="eric mau" userId="1e85343743e9d697" providerId="LiveId" clId="{FAE2ACA2-3CE4-4D91-BADD-F2EA4D97EF8D}" dt="2022-05-21T13:54:43.035" v="12468" actId="6549"/>
          <ac:spMkLst>
            <pc:docMk/>
            <pc:sldMk cId="849145741" sldId="256"/>
            <ac:spMk id="2" creationId="{4617C4E8-94AC-0DCA-6479-AC621F4AB596}"/>
          </ac:spMkLst>
        </pc:spChg>
        <pc:spChg chg="mod">
          <ac:chgData name="eric mau" userId="1e85343743e9d697" providerId="LiveId" clId="{FAE2ACA2-3CE4-4D91-BADD-F2EA4D97EF8D}" dt="2022-05-20T14:37:06.590" v="11605" actId="1076"/>
          <ac:spMkLst>
            <pc:docMk/>
            <pc:sldMk cId="849145741" sldId="256"/>
            <ac:spMk id="3" creationId="{C8DDDF46-D7E5-311B-730E-32E6A4719913}"/>
          </ac:spMkLst>
        </pc:spChg>
        <pc:spChg chg="add mod">
          <ac:chgData name="eric mau" userId="1e85343743e9d697" providerId="LiveId" clId="{FAE2ACA2-3CE4-4D91-BADD-F2EA4D97EF8D}" dt="2022-05-22T08:44:55.785" v="12549" actId="113"/>
          <ac:spMkLst>
            <pc:docMk/>
            <pc:sldMk cId="849145741" sldId="256"/>
            <ac:spMk id="4" creationId="{47DF1880-E8F3-6E5E-90AE-AC0C6327C7A9}"/>
          </ac:spMkLst>
        </pc:spChg>
        <pc:spChg chg="add mod">
          <ac:chgData name="eric mau" userId="1e85343743e9d697" providerId="LiveId" clId="{FAE2ACA2-3CE4-4D91-BADD-F2EA4D97EF8D}" dt="2022-05-22T08:47:31.591" v="12601" actId="1076"/>
          <ac:spMkLst>
            <pc:docMk/>
            <pc:sldMk cId="849145741" sldId="256"/>
            <ac:spMk id="5" creationId="{678129B3-6206-097E-5198-1F0420201162}"/>
          </ac:spMkLst>
        </pc:spChg>
        <pc:spChg chg="add del">
          <ac:chgData name="eric mau" userId="1e85343743e9d697" providerId="LiveId" clId="{FAE2ACA2-3CE4-4D91-BADD-F2EA4D97EF8D}" dt="2022-05-19T06:07:23.830" v="7047" actId="26606"/>
          <ac:spMkLst>
            <pc:docMk/>
            <pc:sldMk cId="849145741" sldId="256"/>
            <ac:spMk id="9" creationId="{33E93247-6229-44AB-A550-739E971E690B}"/>
          </ac:spMkLst>
        </pc:spChg>
        <pc:spChg chg="add mod">
          <ac:chgData name="eric mau" userId="1e85343743e9d697" providerId="LiveId" clId="{FAE2ACA2-3CE4-4D91-BADD-F2EA4D97EF8D}" dt="2022-05-22T08:45:06.867" v="12551" actId="1076"/>
          <ac:spMkLst>
            <pc:docMk/>
            <pc:sldMk cId="849145741" sldId="256"/>
            <ac:spMk id="10" creationId="{18FD1A92-1A64-248D-831E-6EE74D645D84}"/>
          </ac:spMkLst>
        </pc:spChg>
        <pc:spChg chg="add del">
          <ac:chgData name="eric mau" userId="1e85343743e9d697" providerId="LiveId" clId="{FAE2ACA2-3CE4-4D91-BADD-F2EA4D97EF8D}" dt="2022-05-19T06:07:23.830" v="7047" actId="26606"/>
          <ac:spMkLst>
            <pc:docMk/>
            <pc:sldMk cId="849145741" sldId="256"/>
            <ac:spMk id="11" creationId="{A5D67320-FCFD-4931-AAF7-C6C853329C7F}"/>
          </ac:spMkLst>
        </pc:spChg>
        <pc:spChg chg="add del">
          <ac:chgData name="eric mau" userId="1e85343743e9d697" providerId="LiveId" clId="{FAE2ACA2-3CE4-4D91-BADD-F2EA4D97EF8D}" dt="2022-05-19T06:07:14.051" v="7039" actId="26606"/>
          <ac:spMkLst>
            <pc:docMk/>
            <pc:sldMk cId="849145741" sldId="256"/>
            <ac:spMk id="19" creationId="{33E93247-6229-44AB-A550-739E971E690B}"/>
          </ac:spMkLst>
        </pc:spChg>
        <pc:spChg chg="add del">
          <ac:chgData name="eric mau" userId="1e85343743e9d697" providerId="LiveId" clId="{FAE2ACA2-3CE4-4D91-BADD-F2EA4D97EF8D}" dt="2022-05-19T06:07:14.051" v="7039" actId="26606"/>
          <ac:spMkLst>
            <pc:docMk/>
            <pc:sldMk cId="849145741" sldId="256"/>
            <ac:spMk id="21" creationId="{6BB6B482-ACCA-4938-8AEA-49D525C17221}"/>
          </ac:spMkLst>
        </pc:spChg>
        <pc:spChg chg="add del">
          <ac:chgData name="eric mau" userId="1e85343743e9d697" providerId="LiveId" clId="{FAE2ACA2-3CE4-4D91-BADD-F2EA4D97EF8D}" dt="2022-05-19T06:07:14.051" v="7039" actId="26606"/>
          <ac:spMkLst>
            <pc:docMk/>
            <pc:sldMk cId="849145741" sldId="256"/>
            <ac:spMk id="23" creationId="{612349FF-7742-42ED-ADF3-238B5DDD176C}"/>
          </ac:spMkLst>
        </pc:spChg>
        <pc:spChg chg="add del">
          <ac:chgData name="eric mau" userId="1e85343743e9d697" providerId="LiveId" clId="{FAE2ACA2-3CE4-4D91-BADD-F2EA4D97EF8D}" dt="2022-05-19T06:07:18.642" v="7043" actId="26606"/>
          <ac:spMkLst>
            <pc:docMk/>
            <pc:sldMk cId="849145741" sldId="256"/>
            <ac:spMk id="29" creationId="{33E93247-6229-44AB-A550-739E971E690B}"/>
          </ac:spMkLst>
        </pc:spChg>
        <pc:spChg chg="add del">
          <ac:chgData name="eric mau" userId="1e85343743e9d697" providerId="LiveId" clId="{FAE2ACA2-3CE4-4D91-BADD-F2EA4D97EF8D}" dt="2022-05-19T06:07:23.830" v="7047" actId="26606"/>
          <ac:spMkLst>
            <pc:docMk/>
            <pc:sldMk cId="849145741" sldId="256"/>
            <ac:spMk id="34" creationId="{33E93247-6229-44AB-A550-739E971E690B}"/>
          </ac:spMkLst>
        </pc:spChg>
        <pc:spChg chg="add del">
          <ac:chgData name="eric mau" userId="1e85343743e9d697" providerId="LiveId" clId="{FAE2ACA2-3CE4-4D91-BADD-F2EA4D97EF8D}" dt="2022-05-19T06:07:23.830" v="7047" actId="26606"/>
          <ac:spMkLst>
            <pc:docMk/>
            <pc:sldMk cId="849145741" sldId="256"/>
            <ac:spMk id="36" creationId="{6BB6B482-ACCA-4938-8AEA-49D525C17221}"/>
          </ac:spMkLst>
        </pc:spChg>
        <pc:spChg chg="add del">
          <ac:chgData name="eric mau" userId="1e85343743e9d697" providerId="LiveId" clId="{FAE2ACA2-3CE4-4D91-BADD-F2EA4D97EF8D}" dt="2022-05-19T06:07:23.830" v="7047" actId="26606"/>
          <ac:spMkLst>
            <pc:docMk/>
            <pc:sldMk cId="849145741" sldId="256"/>
            <ac:spMk id="37" creationId="{612349FF-7742-42ED-ADF3-238B5DDD176C}"/>
          </ac:spMkLst>
        </pc:spChg>
        <pc:graphicFrameChg chg="add mod">
          <ac:chgData name="eric mau" userId="1e85343743e9d697" providerId="LiveId" clId="{FAE2ACA2-3CE4-4D91-BADD-F2EA4D97EF8D}" dt="2022-05-22T08:47:09.616" v="12595"/>
          <ac:graphicFrameMkLst>
            <pc:docMk/>
            <pc:sldMk cId="849145741" sldId="256"/>
            <ac:graphicFrameMk id="33" creationId="{421DAA96-FF81-F476-1CEE-4C6FEFB4235F}"/>
          </ac:graphicFrameMkLst>
        </pc:graphicFrameChg>
        <pc:picChg chg="add del">
          <ac:chgData name="eric mau" userId="1e85343743e9d697" providerId="LiveId" clId="{FAE2ACA2-3CE4-4D91-BADD-F2EA4D97EF8D}" dt="2022-05-19T06:07:35.270" v="7049" actId="478"/>
          <ac:picMkLst>
            <pc:docMk/>
            <pc:sldMk cId="849145741" sldId="256"/>
            <ac:picMk id="4" creationId="{FD87DFE6-BD3D-F822-0981-4C6A9015F774}"/>
          </ac:picMkLst>
        </pc:picChg>
        <pc:picChg chg="add del mod">
          <ac:chgData name="eric mau" userId="1e85343743e9d697" providerId="LiveId" clId="{FAE2ACA2-3CE4-4D91-BADD-F2EA4D97EF8D}" dt="2022-05-19T06:08:31.408" v="7054" actId="931"/>
          <ac:picMkLst>
            <pc:docMk/>
            <pc:sldMk cId="849145741" sldId="256"/>
            <ac:picMk id="6" creationId="{49BC822D-8BB8-14E6-EE75-414076BB0FFE}"/>
          </ac:picMkLst>
        </pc:picChg>
        <pc:picChg chg="add del mod">
          <ac:chgData name="eric mau" userId="1e85343743e9d697" providerId="LiveId" clId="{FAE2ACA2-3CE4-4D91-BADD-F2EA4D97EF8D}" dt="2022-05-19T06:09:20.356" v="7059" actId="931"/>
          <ac:picMkLst>
            <pc:docMk/>
            <pc:sldMk cId="849145741" sldId="256"/>
            <ac:picMk id="8" creationId="{B068A76D-5D4D-44EB-9D3B-AFDBD612C62D}"/>
          </ac:picMkLst>
        </pc:picChg>
        <pc:picChg chg="add del mod">
          <ac:chgData name="eric mau" userId="1e85343743e9d697" providerId="LiveId" clId="{FAE2ACA2-3CE4-4D91-BADD-F2EA4D97EF8D}" dt="2022-05-19T06:09:51.036" v="7064" actId="931"/>
          <ac:picMkLst>
            <pc:docMk/>
            <pc:sldMk cId="849145741" sldId="256"/>
            <ac:picMk id="12" creationId="{00E5E668-D44B-1F3F-B13C-D774CA098C51}"/>
          </ac:picMkLst>
        </pc:picChg>
        <pc:picChg chg="add del">
          <ac:chgData name="eric mau" userId="1e85343743e9d697" providerId="LiveId" clId="{FAE2ACA2-3CE4-4D91-BADD-F2EA4D97EF8D}" dt="2022-05-19T06:12:57.941" v="7066"/>
          <ac:picMkLst>
            <pc:docMk/>
            <pc:sldMk cId="849145741" sldId="256"/>
            <ac:picMk id="14" creationId="{2BC16B94-7F9A-8724-C87D-00015F3DAA30}"/>
          </ac:picMkLst>
        </pc:picChg>
        <pc:picChg chg="add del">
          <ac:chgData name="eric mau" userId="1e85343743e9d697" providerId="LiveId" clId="{FAE2ACA2-3CE4-4D91-BADD-F2EA4D97EF8D}" dt="2022-05-19T06:07:14.051" v="7039" actId="26606"/>
          <ac:picMkLst>
            <pc:docMk/>
            <pc:sldMk cId="849145741" sldId="256"/>
            <ac:picMk id="15" creationId="{BB91252D-8268-2BB0-A590-7349B457DC3A}"/>
          </ac:picMkLst>
        </pc:picChg>
        <pc:picChg chg="add del mod">
          <ac:chgData name="eric mau" userId="1e85343743e9d697" providerId="LiveId" clId="{FAE2ACA2-3CE4-4D91-BADD-F2EA4D97EF8D}" dt="2022-05-19T06:13:21.504" v="7069" actId="478"/>
          <ac:picMkLst>
            <pc:docMk/>
            <pc:sldMk cId="849145741" sldId="256"/>
            <ac:picMk id="16" creationId="{E7D22489-698B-739B-2131-CBA7D945EAE6}"/>
          </ac:picMkLst>
        </pc:picChg>
        <pc:picChg chg="add del">
          <ac:chgData name="eric mau" userId="1e85343743e9d697" providerId="LiveId" clId="{FAE2ACA2-3CE4-4D91-BADD-F2EA4D97EF8D}" dt="2022-05-19T06:07:18.642" v="7043" actId="26606"/>
          <ac:picMkLst>
            <pc:docMk/>
            <pc:sldMk cId="849145741" sldId="256"/>
            <ac:picMk id="30" creationId="{7EC280A1-979F-F977-F480-2A976FFC1A9C}"/>
          </ac:picMkLst>
        </pc:picChg>
        <pc:picChg chg="add del mod">
          <ac:chgData name="eric mau" userId="1e85343743e9d697" providerId="LiveId" clId="{FAE2ACA2-3CE4-4D91-BADD-F2EA4D97EF8D}" dt="2022-05-19T06:07:23.830" v="7047" actId="26606"/>
          <ac:picMkLst>
            <pc:docMk/>
            <pc:sldMk cId="849145741" sldId="256"/>
            <ac:picMk id="35" creationId="{BB91252D-8268-2BB0-A590-7349B457DC3A}"/>
          </ac:picMkLst>
        </pc:picChg>
        <pc:cxnChg chg="add del">
          <ac:chgData name="eric mau" userId="1e85343743e9d697" providerId="LiveId" clId="{FAE2ACA2-3CE4-4D91-BADD-F2EA4D97EF8D}" dt="2022-05-19T06:07:23.830" v="7047" actId="26606"/>
          <ac:cxnSpMkLst>
            <pc:docMk/>
            <pc:sldMk cId="849145741" sldId="256"/>
            <ac:cxnSpMk id="13" creationId="{EE2E603F-4A95-4FE8-BB06-211DFD75DBEF}"/>
          </ac:cxnSpMkLst>
        </pc:cxnChg>
        <pc:cxnChg chg="add del">
          <ac:chgData name="eric mau" userId="1e85343743e9d697" providerId="LiveId" clId="{FAE2ACA2-3CE4-4D91-BADD-F2EA4D97EF8D}" dt="2022-05-19T06:07:14.051" v="7039" actId="26606"/>
          <ac:cxnSpMkLst>
            <pc:docMk/>
            <pc:sldMk cId="849145741" sldId="256"/>
            <ac:cxnSpMk id="25" creationId="{EE2E603F-4A95-4FE8-BB06-211DFD75DBEF}"/>
          </ac:cxnSpMkLst>
        </pc:cxnChg>
        <pc:cxnChg chg="add del">
          <ac:chgData name="eric mau" userId="1e85343743e9d697" providerId="LiveId" clId="{FAE2ACA2-3CE4-4D91-BADD-F2EA4D97EF8D}" dt="2022-05-19T06:07:14.051" v="7039" actId="26606"/>
          <ac:cxnSpMkLst>
            <pc:docMk/>
            <pc:sldMk cId="849145741" sldId="256"/>
            <ac:cxnSpMk id="27" creationId="{2CF06E40-3ECB-4820-95B5-8A70B07D4B47}"/>
          </ac:cxnSpMkLst>
        </pc:cxnChg>
        <pc:cxnChg chg="add del">
          <ac:chgData name="eric mau" userId="1e85343743e9d697" providerId="LiveId" clId="{FAE2ACA2-3CE4-4D91-BADD-F2EA4D97EF8D}" dt="2022-05-19T06:07:18.642" v="7043" actId="26606"/>
          <ac:cxnSpMkLst>
            <pc:docMk/>
            <pc:sldMk cId="849145741" sldId="256"/>
            <ac:cxnSpMk id="31" creationId="{EE2E603F-4A95-4FE8-BB06-211DFD75DBEF}"/>
          </ac:cxnSpMkLst>
        </pc:cxnChg>
        <pc:cxnChg chg="add del">
          <ac:chgData name="eric mau" userId="1e85343743e9d697" providerId="LiveId" clId="{FAE2ACA2-3CE4-4D91-BADD-F2EA4D97EF8D}" dt="2022-05-19T06:07:18.642" v="7043" actId="26606"/>
          <ac:cxnSpMkLst>
            <pc:docMk/>
            <pc:sldMk cId="849145741" sldId="256"/>
            <ac:cxnSpMk id="32" creationId="{2CF06E40-3ECB-4820-95B5-8A70B07D4B47}"/>
          </ac:cxnSpMkLst>
        </pc:cxnChg>
        <pc:cxnChg chg="add del">
          <ac:chgData name="eric mau" userId="1e85343743e9d697" providerId="LiveId" clId="{FAE2ACA2-3CE4-4D91-BADD-F2EA4D97EF8D}" dt="2022-05-19T06:07:23.830" v="7047" actId="26606"/>
          <ac:cxnSpMkLst>
            <pc:docMk/>
            <pc:sldMk cId="849145741" sldId="256"/>
            <ac:cxnSpMk id="38" creationId="{EE2E603F-4A95-4FE8-BB06-211DFD75DBEF}"/>
          </ac:cxnSpMkLst>
        </pc:cxnChg>
        <pc:cxnChg chg="add del">
          <ac:chgData name="eric mau" userId="1e85343743e9d697" providerId="LiveId" clId="{FAE2ACA2-3CE4-4D91-BADD-F2EA4D97EF8D}" dt="2022-05-19T06:07:23.830" v="7047" actId="26606"/>
          <ac:cxnSpMkLst>
            <pc:docMk/>
            <pc:sldMk cId="849145741" sldId="256"/>
            <ac:cxnSpMk id="39" creationId="{2CF06E40-3ECB-4820-95B5-8A70B07D4B47}"/>
          </ac:cxnSpMkLst>
        </pc:cxnChg>
      </pc:sldChg>
      <pc:sldChg chg="addSp modSp mod setBg">
        <pc:chgData name="eric mau" userId="1e85343743e9d697" providerId="LiveId" clId="{FAE2ACA2-3CE4-4D91-BADD-F2EA4D97EF8D}" dt="2022-05-20T14:41:53.178" v="11613" actId="20577"/>
        <pc:sldMkLst>
          <pc:docMk/>
          <pc:sldMk cId="4275678539" sldId="257"/>
        </pc:sldMkLst>
        <pc:spChg chg="mod">
          <ac:chgData name="eric mau" userId="1e85343743e9d697" providerId="LiveId" clId="{FAE2ACA2-3CE4-4D91-BADD-F2EA4D97EF8D}" dt="2022-05-20T14:41:31.479" v="11606" actId="255"/>
          <ac:spMkLst>
            <pc:docMk/>
            <pc:sldMk cId="4275678539" sldId="257"/>
            <ac:spMk id="2" creationId="{6D78777E-16D7-A4E8-5A9A-F7A0045123F0}"/>
          </ac:spMkLst>
        </pc:spChg>
        <pc:spChg chg="mod">
          <ac:chgData name="eric mau" userId="1e85343743e9d697" providerId="LiveId" clId="{FAE2ACA2-3CE4-4D91-BADD-F2EA4D97EF8D}" dt="2022-05-20T14:41:53.178" v="11613" actId="20577"/>
          <ac:spMkLst>
            <pc:docMk/>
            <pc:sldMk cId="4275678539" sldId="257"/>
            <ac:spMk id="3" creationId="{198C22EF-9156-1952-F9B1-2C38A310EB86}"/>
          </ac:spMkLst>
        </pc:spChg>
        <pc:spChg chg="add">
          <ac:chgData name="eric mau" userId="1e85343743e9d697" providerId="LiveId" clId="{FAE2ACA2-3CE4-4D91-BADD-F2EA4D97EF8D}" dt="2022-05-20T04:19:38.267" v="8016" actId="26606"/>
          <ac:spMkLst>
            <pc:docMk/>
            <pc:sldMk cId="4275678539" sldId="257"/>
            <ac:spMk id="8" creationId="{5F710FDB-0919-493E-8539-8240C23F1EB2}"/>
          </ac:spMkLst>
        </pc:spChg>
        <pc:cxnChg chg="add">
          <ac:chgData name="eric mau" userId="1e85343743e9d697" providerId="LiveId" clId="{FAE2ACA2-3CE4-4D91-BADD-F2EA4D97EF8D}" dt="2022-05-20T04:19:38.267" v="8016" actId="26606"/>
          <ac:cxnSpMkLst>
            <pc:docMk/>
            <pc:sldMk cId="4275678539" sldId="257"/>
            <ac:cxnSpMk id="10" creationId="{057DD543-A5CD-4348-8624-8B4E57DB5F80}"/>
          </ac:cxnSpMkLst>
        </pc:cxnChg>
      </pc:sldChg>
      <pc:sldChg chg="addSp delSp modSp add mod ord setBg">
        <pc:chgData name="eric mau" userId="1e85343743e9d697" providerId="LiveId" clId="{FAE2ACA2-3CE4-4D91-BADD-F2EA4D97EF8D}" dt="2022-05-22T11:30:56.573" v="13918" actId="20577"/>
        <pc:sldMkLst>
          <pc:docMk/>
          <pc:sldMk cId="1083691892" sldId="258"/>
        </pc:sldMkLst>
        <pc:spChg chg="mod">
          <ac:chgData name="eric mau" userId="1e85343743e9d697" providerId="LiveId" clId="{FAE2ACA2-3CE4-4D91-BADD-F2EA4D97EF8D}" dt="2022-05-22T11:30:56.573" v="13918" actId="20577"/>
          <ac:spMkLst>
            <pc:docMk/>
            <pc:sldMk cId="1083691892" sldId="258"/>
            <ac:spMk id="2" creationId="{6D78777E-16D7-A4E8-5A9A-F7A0045123F0}"/>
          </ac:spMkLst>
        </pc:spChg>
        <pc:spChg chg="del mod">
          <ac:chgData name="eric mau" userId="1e85343743e9d697" providerId="LiveId" clId="{FAE2ACA2-3CE4-4D91-BADD-F2EA4D97EF8D}" dt="2022-05-20T04:17:38.203" v="7995" actId="26606"/>
          <ac:spMkLst>
            <pc:docMk/>
            <pc:sldMk cId="1083691892" sldId="258"/>
            <ac:spMk id="3" creationId="{198C22EF-9156-1952-F9B1-2C38A310EB86}"/>
          </ac:spMkLst>
        </pc:spChg>
        <pc:spChg chg="add">
          <ac:chgData name="eric mau" userId="1e85343743e9d697" providerId="LiveId" clId="{FAE2ACA2-3CE4-4D91-BADD-F2EA4D97EF8D}" dt="2022-05-20T04:17:38.203" v="7995" actId="26606"/>
          <ac:spMkLst>
            <pc:docMk/>
            <pc:sldMk cId="1083691892" sldId="258"/>
            <ac:spMk id="9" creationId="{F68B2C62-7648-4430-90D5-AE0F252AF113}"/>
          </ac:spMkLst>
        </pc:spChg>
        <pc:graphicFrameChg chg="add mod">
          <ac:chgData name="eric mau" userId="1e85343743e9d697" providerId="LiveId" clId="{FAE2ACA2-3CE4-4D91-BADD-F2EA4D97EF8D}" dt="2022-05-22T11:30:34.766" v="13909" actId="20577"/>
          <ac:graphicFrameMkLst>
            <pc:docMk/>
            <pc:sldMk cId="1083691892" sldId="258"/>
            <ac:graphicFrameMk id="5" creationId="{B43BCD04-E1D7-1F21-4D7C-3212172F3EED}"/>
          </ac:graphicFrameMkLst>
        </pc:graphicFrameChg>
        <pc:cxnChg chg="add">
          <ac:chgData name="eric mau" userId="1e85343743e9d697" providerId="LiveId" clId="{FAE2ACA2-3CE4-4D91-BADD-F2EA4D97EF8D}" dt="2022-05-20T04:17:38.203" v="7995" actId="26606"/>
          <ac:cxnSpMkLst>
            <pc:docMk/>
            <pc:sldMk cId="1083691892" sldId="258"/>
            <ac:cxnSpMk id="11" creationId="{4BFD5B9F-5FB6-467D-83D5-DF82F1907354}"/>
          </ac:cxnSpMkLst>
        </pc:cxnChg>
      </pc:sldChg>
      <pc:sldChg chg="addSp delSp modSp add mod ord setBg">
        <pc:chgData name="eric mau" userId="1e85343743e9d697" providerId="LiveId" clId="{FAE2ACA2-3CE4-4D91-BADD-F2EA4D97EF8D}" dt="2022-05-22T11:29:44.125" v="13891" actId="14100"/>
        <pc:sldMkLst>
          <pc:docMk/>
          <pc:sldMk cId="1265032342" sldId="259"/>
        </pc:sldMkLst>
        <pc:spChg chg="mod">
          <ac:chgData name="eric mau" userId="1e85343743e9d697" providerId="LiveId" clId="{FAE2ACA2-3CE4-4D91-BADD-F2EA4D97EF8D}" dt="2022-05-22T08:49:14.158" v="12634" actId="20577"/>
          <ac:spMkLst>
            <pc:docMk/>
            <pc:sldMk cId="1265032342" sldId="259"/>
            <ac:spMk id="2" creationId="{6D78777E-16D7-A4E8-5A9A-F7A0045123F0}"/>
          </ac:spMkLst>
        </pc:spChg>
        <pc:spChg chg="del mod">
          <ac:chgData name="eric mau" userId="1e85343743e9d697" providerId="LiveId" clId="{FAE2ACA2-3CE4-4D91-BADD-F2EA4D97EF8D}" dt="2022-05-20T04:19:08.625" v="8013" actId="26606"/>
          <ac:spMkLst>
            <pc:docMk/>
            <pc:sldMk cId="1265032342" sldId="259"/>
            <ac:spMk id="3" creationId="{198C22EF-9156-1952-F9B1-2C38A310EB86}"/>
          </ac:spMkLst>
        </pc:spChg>
        <pc:spChg chg="add">
          <ac:chgData name="eric mau" userId="1e85343743e9d697" providerId="LiveId" clId="{FAE2ACA2-3CE4-4D91-BADD-F2EA4D97EF8D}" dt="2022-05-20T04:19:08.625" v="8013" actId="26606"/>
          <ac:spMkLst>
            <pc:docMk/>
            <pc:sldMk cId="1265032342" sldId="259"/>
            <ac:spMk id="9" creationId="{F68B2C62-7648-4430-90D5-AE0F252AF113}"/>
          </ac:spMkLst>
        </pc:spChg>
        <pc:graphicFrameChg chg="add mod">
          <ac:chgData name="eric mau" userId="1e85343743e9d697" providerId="LiveId" clId="{FAE2ACA2-3CE4-4D91-BADD-F2EA4D97EF8D}" dt="2022-05-22T11:29:44.125" v="13891" actId="14100"/>
          <ac:graphicFrameMkLst>
            <pc:docMk/>
            <pc:sldMk cId="1265032342" sldId="259"/>
            <ac:graphicFrameMk id="5" creationId="{67DEB41B-D1C7-784C-6BC9-4B9420C4BD8D}"/>
          </ac:graphicFrameMkLst>
        </pc:graphicFrameChg>
        <pc:cxnChg chg="add">
          <ac:chgData name="eric mau" userId="1e85343743e9d697" providerId="LiveId" clId="{FAE2ACA2-3CE4-4D91-BADD-F2EA4D97EF8D}" dt="2022-05-20T04:19:08.625" v="8013" actId="26606"/>
          <ac:cxnSpMkLst>
            <pc:docMk/>
            <pc:sldMk cId="1265032342" sldId="259"/>
            <ac:cxnSpMk id="11" creationId="{4BFD5B9F-5FB6-467D-83D5-DF82F1907354}"/>
          </ac:cxnSpMkLst>
        </pc:cxnChg>
      </pc:sldChg>
      <pc:sldChg chg="addSp modSp add mod setBg">
        <pc:chgData name="eric mau" userId="1e85343743e9d697" providerId="LiveId" clId="{FAE2ACA2-3CE4-4D91-BADD-F2EA4D97EF8D}" dt="2022-05-22T09:06:54.371" v="13320" actId="20577"/>
        <pc:sldMkLst>
          <pc:docMk/>
          <pc:sldMk cId="1313026852" sldId="260"/>
        </pc:sldMkLst>
        <pc:spChg chg="mod">
          <ac:chgData name="eric mau" userId="1e85343743e9d697" providerId="LiveId" clId="{FAE2ACA2-3CE4-4D91-BADD-F2EA4D97EF8D}" dt="2022-05-22T09:06:54.371" v="13320" actId="20577"/>
          <ac:spMkLst>
            <pc:docMk/>
            <pc:sldMk cId="1313026852" sldId="260"/>
            <ac:spMk id="2" creationId="{6D78777E-16D7-A4E8-5A9A-F7A0045123F0}"/>
          </ac:spMkLst>
        </pc:spChg>
        <pc:spChg chg="mod">
          <ac:chgData name="eric mau" userId="1e85343743e9d697" providerId="LiveId" clId="{FAE2ACA2-3CE4-4D91-BADD-F2EA4D97EF8D}" dt="2022-05-20T04:22:10.693" v="8042" actId="26606"/>
          <ac:spMkLst>
            <pc:docMk/>
            <pc:sldMk cId="1313026852" sldId="260"/>
            <ac:spMk id="3" creationId="{198C22EF-9156-1952-F9B1-2C38A310EB86}"/>
          </ac:spMkLst>
        </pc:spChg>
        <pc:spChg chg="add">
          <ac:chgData name="eric mau" userId="1e85343743e9d697" providerId="LiveId" clId="{FAE2ACA2-3CE4-4D91-BADD-F2EA4D97EF8D}" dt="2022-05-20T04:22:10.693" v="8042" actId="26606"/>
          <ac:spMkLst>
            <pc:docMk/>
            <pc:sldMk cId="1313026852" sldId="260"/>
            <ac:spMk id="8" creationId="{5F710FDB-0919-493E-8539-8240C23F1EB2}"/>
          </ac:spMkLst>
        </pc:spChg>
        <pc:cxnChg chg="add">
          <ac:chgData name="eric mau" userId="1e85343743e9d697" providerId="LiveId" clId="{FAE2ACA2-3CE4-4D91-BADD-F2EA4D97EF8D}" dt="2022-05-20T04:22:10.693" v="8042" actId="26606"/>
          <ac:cxnSpMkLst>
            <pc:docMk/>
            <pc:sldMk cId="1313026852" sldId="260"/>
            <ac:cxnSpMk id="10" creationId="{057DD543-A5CD-4348-8624-8B4E57DB5F80}"/>
          </ac:cxnSpMkLst>
        </pc:cxnChg>
      </pc:sldChg>
      <pc:sldChg chg="addSp delSp modSp add mod setBg">
        <pc:chgData name="eric mau" userId="1e85343743e9d697" providerId="LiveId" clId="{FAE2ACA2-3CE4-4D91-BADD-F2EA4D97EF8D}" dt="2022-05-22T09:03:06.668" v="13155" actId="6549"/>
        <pc:sldMkLst>
          <pc:docMk/>
          <pc:sldMk cId="2609137509" sldId="261"/>
        </pc:sldMkLst>
        <pc:spChg chg="mod">
          <ac:chgData name="eric mau" userId="1e85343743e9d697" providerId="LiveId" clId="{FAE2ACA2-3CE4-4D91-BADD-F2EA4D97EF8D}" dt="2022-05-22T09:03:06.668" v="13155" actId="6549"/>
          <ac:spMkLst>
            <pc:docMk/>
            <pc:sldMk cId="2609137509" sldId="261"/>
            <ac:spMk id="2" creationId="{6D78777E-16D7-A4E8-5A9A-F7A0045123F0}"/>
          </ac:spMkLst>
        </pc:spChg>
        <pc:spChg chg="add del mod">
          <ac:chgData name="eric mau" userId="1e85343743e9d697" providerId="LiveId" clId="{FAE2ACA2-3CE4-4D91-BADD-F2EA4D97EF8D}" dt="2022-05-20T04:17:06.175" v="7990" actId="26606"/>
          <ac:spMkLst>
            <pc:docMk/>
            <pc:sldMk cId="2609137509" sldId="261"/>
            <ac:spMk id="3" creationId="{198C22EF-9156-1952-F9B1-2C38A310EB86}"/>
          </ac:spMkLst>
        </pc:spChg>
        <pc:spChg chg="add del">
          <ac:chgData name="eric mau" userId="1e85343743e9d697" providerId="LiveId" clId="{FAE2ACA2-3CE4-4D91-BADD-F2EA4D97EF8D}" dt="2022-05-20T04:17:06.144" v="7989" actId="26606"/>
          <ac:spMkLst>
            <pc:docMk/>
            <pc:sldMk cId="2609137509" sldId="261"/>
            <ac:spMk id="9" creationId="{985184E4-C93A-4E34-8365-1886AAC5DE60}"/>
          </ac:spMkLst>
        </pc:spChg>
        <pc:spChg chg="add">
          <ac:chgData name="eric mau" userId="1e85343743e9d697" providerId="LiveId" clId="{FAE2ACA2-3CE4-4D91-BADD-F2EA4D97EF8D}" dt="2022-05-20T04:17:06.175" v="7990" actId="26606"/>
          <ac:spMkLst>
            <pc:docMk/>
            <pc:sldMk cId="2609137509" sldId="261"/>
            <ac:spMk id="14" creationId="{F68B2C62-7648-4430-90D5-AE0F252AF113}"/>
          </ac:spMkLst>
        </pc:spChg>
        <pc:graphicFrameChg chg="add del">
          <ac:chgData name="eric mau" userId="1e85343743e9d697" providerId="LiveId" clId="{FAE2ACA2-3CE4-4D91-BADD-F2EA4D97EF8D}" dt="2022-05-20T04:17:06.144" v="7989" actId="26606"/>
          <ac:graphicFrameMkLst>
            <pc:docMk/>
            <pc:sldMk cId="2609137509" sldId="261"/>
            <ac:graphicFrameMk id="5" creationId="{88CB02CB-0A99-23FD-722B-E9780A95C871}"/>
          </ac:graphicFrameMkLst>
        </pc:graphicFrameChg>
        <pc:graphicFrameChg chg="add mod">
          <ac:chgData name="eric mau" userId="1e85343743e9d697" providerId="LiveId" clId="{FAE2ACA2-3CE4-4D91-BADD-F2EA4D97EF8D}" dt="2022-05-20T04:17:16.825" v="7994" actId="20577"/>
          <ac:graphicFrameMkLst>
            <pc:docMk/>
            <pc:sldMk cId="2609137509" sldId="261"/>
            <ac:graphicFrameMk id="16" creationId="{A6D26D53-E41A-EEE1-9E23-143D73F513A3}"/>
          </ac:graphicFrameMkLst>
        </pc:graphicFrameChg>
        <pc:cxnChg chg="add del">
          <ac:chgData name="eric mau" userId="1e85343743e9d697" providerId="LiveId" clId="{FAE2ACA2-3CE4-4D91-BADD-F2EA4D97EF8D}" dt="2022-05-20T04:17:06.144" v="7989" actId="26606"/>
          <ac:cxnSpMkLst>
            <pc:docMk/>
            <pc:sldMk cId="2609137509" sldId="261"/>
            <ac:cxnSpMk id="11" creationId="{8AB0D40B-37F7-4F1F-B956-AFC12066ABE3}"/>
          </ac:cxnSpMkLst>
        </pc:cxnChg>
        <pc:cxnChg chg="add">
          <ac:chgData name="eric mau" userId="1e85343743e9d697" providerId="LiveId" clId="{FAE2ACA2-3CE4-4D91-BADD-F2EA4D97EF8D}" dt="2022-05-20T04:17:06.175" v="7990" actId="26606"/>
          <ac:cxnSpMkLst>
            <pc:docMk/>
            <pc:sldMk cId="2609137509" sldId="261"/>
            <ac:cxnSpMk id="13" creationId="{B0794B99-5B9D-4B94-9505-1EDED76CD61F}"/>
          </ac:cxnSpMkLst>
        </pc:cxnChg>
        <pc:cxnChg chg="add">
          <ac:chgData name="eric mau" userId="1e85343743e9d697" providerId="LiveId" clId="{FAE2ACA2-3CE4-4D91-BADD-F2EA4D97EF8D}" dt="2022-05-20T04:17:06.175" v="7990" actId="26606"/>
          <ac:cxnSpMkLst>
            <pc:docMk/>
            <pc:sldMk cId="2609137509" sldId="261"/>
            <ac:cxnSpMk id="15" creationId="{B75B4F83-6FDB-4998-8E11-31CE6E7040B7}"/>
          </ac:cxnSpMkLst>
        </pc:cxnChg>
      </pc:sldChg>
      <pc:sldChg chg="addSp modSp add mod setBg">
        <pc:chgData name="eric mau" userId="1e85343743e9d697" providerId="LiveId" clId="{FAE2ACA2-3CE4-4D91-BADD-F2EA4D97EF8D}" dt="2022-05-22T09:05:06.253" v="13235" actId="20577"/>
        <pc:sldMkLst>
          <pc:docMk/>
          <pc:sldMk cId="2244508248" sldId="262"/>
        </pc:sldMkLst>
        <pc:spChg chg="mod">
          <ac:chgData name="eric mau" userId="1e85343743e9d697" providerId="LiveId" clId="{FAE2ACA2-3CE4-4D91-BADD-F2EA4D97EF8D}" dt="2022-05-22T09:03:16.877" v="13168" actId="20577"/>
          <ac:spMkLst>
            <pc:docMk/>
            <pc:sldMk cId="2244508248" sldId="262"/>
            <ac:spMk id="2" creationId="{6D78777E-16D7-A4E8-5A9A-F7A0045123F0}"/>
          </ac:spMkLst>
        </pc:spChg>
        <pc:spChg chg="mod">
          <ac:chgData name="eric mau" userId="1e85343743e9d697" providerId="LiveId" clId="{FAE2ACA2-3CE4-4D91-BADD-F2EA4D97EF8D}" dt="2022-05-22T09:05:06.253" v="13235" actId="20577"/>
          <ac:spMkLst>
            <pc:docMk/>
            <pc:sldMk cId="2244508248" sldId="262"/>
            <ac:spMk id="3" creationId="{198C22EF-9156-1952-F9B1-2C38A310EB86}"/>
          </ac:spMkLst>
        </pc:spChg>
        <pc:spChg chg="add">
          <ac:chgData name="eric mau" userId="1e85343743e9d697" providerId="LiveId" clId="{FAE2ACA2-3CE4-4D91-BADD-F2EA4D97EF8D}" dt="2022-05-20T04:21:04.224" v="8023" actId="26606"/>
          <ac:spMkLst>
            <pc:docMk/>
            <pc:sldMk cId="2244508248" sldId="262"/>
            <ac:spMk id="8" creationId="{5F710FDB-0919-493E-8539-8240C23F1EB2}"/>
          </ac:spMkLst>
        </pc:spChg>
        <pc:cxnChg chg="add">
          <ac:chgData name="eric mau" userId="1e85343743e9d697" providerId="LiveId" clId="{FAE2ACA2-3CE4-4D91-BADD-F2EA4D97EF8D}" dt="2022-05-20T04:21:04.224" v="8023" actId="26606"/>
          <ac:cxnSpMkLst>
            <pc:docMk/>
            <pc:sldMk cId="2244508248" sldId="262"/>
            <ac:cxnSpMk id="10" creationId="{057DD543-A5CD-4348-8624-8B4E57DB5F80}"/>
          </ac:cxnSpMkLst>
        </pc:cxnChg>
      </pc:sldChg>
      <pc:sldChg chg="addSp modSp add mod setBg">
        <pc:chgData name="eric mau" userId="1e85343743e9d697" providerId="LiveId" clId="{FAE2ACA2-3CE4-4D91-BADD-F2EA4D97EF8D}" dt="2022-05-20T04:28:09.603" v="8135" actId="1076"/>
        <pc:sldMkLst>
          <pc:docMk/>
          <pc:sldMk cId="958569986" sldId="263"/>
        </pc:sldMkLst>
        <pc:spChg chg="mod">
          <ac:chgData name="eric mau" userId="1e85343743e9d697" providerId="LiveId" clId="{FAE2ACA2-3CE4-4D91-BADD-F2EA4D97EF8D}" dt="2022-05-20T04:28:09.603" v="8135" actId="1076"/>
          <ac:spMkLst>
            <pc:docMk/>
            <pc:sldMk cId="958569986" sldId="263"/>
            <ac:spMk id="2" creationId="{6D78777E-16D7-A4E8-5A9A-F7A0045123F0}"/>
          </ac:spMkLst>
        </pc:spChg>
        <pc:spChg chg="mod">
          <ac:chgData name="eric mau" userId="1e85343743e9d697" providerId="LiveId" clId="{FAE2ACA2-3CE4-4D91-BADD-F2EA4D97EF8D}" dt="2022-05-20T04:23:39.901" v="8064" actId="26606"/>
          <ac:spMkLst>
            <pc:docMk/>
            <pc:sldMk cId="958569986" sldId="263"/>
            <ac:spMk id="3" creationId="{198C22EF-9156-1952-F9B1-2C38A310EB86}"/>
          </ac:spMkLst>
        </pc:spChg>
        <pc:spChg chg="add">
          <ac:chgData name="eric mau" userId="1e85343743e9d697" providerId="LiveId" clId="{FAE2ACA2-3CE4-4D91-BADD-F2EA4D97EF8D}" dt="2022-05-20T04:23:39.901" v="8064" actId="26606"/>
          <ac:spMkLst>
            <pc:docMk/>
            <pc:sldMk cId="958569986" sldId="263"/>
            <ac:spMk id="8" creationId="{5F710FDB-0919-493E-8539-8240C23F1EB2}"/>
          </ac:spMkLst>
        </pc:spChg>
        <pc:cxnChg chg="add">
          <ac:chgData name="eric mau" userId="1e85343743e9d697" providerId="LiveId" clId="{FAE2ACA2-3CE4-4D91-BADD-F2EA4D97EF8D}" dt="2022-05-20T04:23:39.901" v="8064" actId="26606"/>
          <ac:cxnSpMkLst>
            <pc:docMk/>
            <pc:sldMk cId="958569986" sldId="263"/>
            <ac:cxnSpMk id="10" creationId="{057DD543-A5CD-4348-8624-8B4E57DB5F80}"/>
          </ac:cxnSpMkLst>
        </pc:cxnChg>
      </pc:sldChg>
      <pc:sldChg chg="addSp modSp add mod ord setBg">
        <pc:chgData name="eric mau" userId="1e85343743e9d697" providerId="LiveId" clId="{FAE2ACA2-3CE4-4D91-BADD-F2EA4D97EF8D}" dt="2022-05-22T09:06:11.199" v="13305" actId="20577"/>
        <pc:sldMkLst>
          <pc:docMk/>
          <pc:sldMk cId="2993014265" sldId="264"/>
        </pc:sldMkLst>
        <pc:spChg chg="mod">
          <ac:chgData name="eric mau" userId="1e85343743e9d697" providerId="LiveId" clId="{FAE2ACA2-3CE4-4D91-BADD-F2EA4D97EF8D}" dt="2022-05-20T04:21:57.310" v="8041" actId="20577"/>
          <ac:spMkLst>
            <pc:docMk/>
            <pc:sldMk cId="2993014265" sldId="264"/>
            <ac:spMk id="2" creationId="{6D78777E-16D7-A4E8-5A9A-F7A0045123F0}"/>
          </ac:spMkLst>
        </pc:spChg>
        <pc:spChg chg="mod">
          <ac:chgData name="eric mau" userId="1e85343743e9d697" providerId="LiveId" clId="{FAE2ACA2-3CE4-4D91-BADD-F2EA4D97EF8D}" dt="2022-05-22T09:06:11.199" v="13305" actId="20577"/>
          <ac:spMkLst>
            <pc:docMk/>
            <pc:sldMk cId="2993014265" sldId="264"/>
            <ac:spMk id="3" creationId="{198C22EF-9156-1952-F9B1-2C38A310EB86}"/>
          </ac:spMkLst>
        </pc:spChg>
        <pc:spChg chg="add">
          <ac:chgData name="eric mau" userId="1e85343743e9d697" providerId="LiveId" clId="{FAE2ACA2-3CE4-4D91-BADD-F2EA4D97EF8D}" dt="2022-05-20T04:21:43.336" v="8036" actId="26606"/>
          <ac:spMkLst>
            <pc:docMk/>
            <pc:sldMk cId="2993014265" sldId="264"/>
            <ac:spMk id="8" creationId="{5F710FDB-0919-493E-8539-8240C23F1EB2}"/>
          </ac:spMkLst>
        </pc:spChg>
        <pc:cxnChg chg="add">
          <ac:chgData name="eric mau" userId="1e85343743e9d697" providerId="LiveId" clId="{FAE2ACA2-3CE4-4D91-BADD-F2EA4D97EF8D}" dt="2022-05-20T04:21:43.336" v="8036" actId="26606"/>
          <ac:cxnSpMkLst>
            <pc:docMk/>
            <pc:sldMk cId="2993014265" sldId="264"/>
            <ac:cxnSpMk id="10" creationId="{057DD543-A5CD-4348-8624-8B4E57DB5F80}"/>
          </ac:cxnSpMkLst>
        </pc:cxnChg>
      </pc:sldChg>
      <pc:sldChg chg="addSp delSp modSp add mod setBg">
        <pc:chgData name="eric mau" userId="1e85343743e9d697" providerId="LiveId" clId="{FAE2ACA2-3CE4-4D91-BADD-F2EA4D97EF8D}" dt="2022-05-22T11:21:56.416" v="13629" actId="20577"/>
        <pc:sldMkLst>
          <pc:docMk/>
          <pc:sldMk cId="2801812452" sldId="265"/>
        </pc:sldMkLst>
        <pc:spChg chg="mod">
          <ac:chgData name="eric mau" userId="1e85343743e9d697" providerId="LiveId" clId="{FAE2ACA2-3CE4-4D91-BADD-F2EA4D97EF8D}" dt="2022-05-22T11:19:23.686" v="13444" actId="20577"/>
          <ac:spMkLst>
            <pc:docMk/>
            <pc:sldMk cId="2801812452" sldId="265"/>
            <ac:spMk id="2" creationId="{6D78777E-16D7-A4E8-5A9A-F7A0045123F0}"/>
          </ac:spMkLst>
        </pc:spChg>
        <pc:spChg chg="del mod">
          <ac:chgData name="eric mau" userId="1e85343743e9d697" providerId="LiveId" clId="{FAE2ACA2-3CE4-4D91-BADD-F2EA4D97EF8D}" dt="2022-05-20T04:23:02.065" v="8054" actId="26606"/>
          <ac:spMkLst>
            <pc:docMk/>
            <pc:sldMk cId="2801812452" sldId="265"/>
            <ac:spMk id="3" creationId="{198C22EF-9156-1952-F9B1-2C38A310EB86}"/>
          </ac:spMkLst>
        </pc:spChg>
        <pc:spChg chg="add">
          <ac:chgData name="eric mau" userId="1e85343743e9d697" providerId="LiveId" clId="{FAE2ACA2-3CE4-4D91-BADD-F2EA4D97EF8D}" dt="2022-05-20T04:23:02.065" v="8054" actId="26606"/>
          <ac:spMkLst>
            <pc:docMk/>
            <pc:sldMk cId="2801812452" sldId="265"/>
            <ac:spMk id="9" creationId="{985184E4-C93A-4E34-8365-1886AAC5DE60}"/>
          </ac:spMkLst>
        </pc:spChg>
        <pc:graphicFrameChg chg="add mod">
          <ac:chgData name="eric mau" userId="1e85343743e9d697" providerId="LiveId" clId="{FAE2ACA2-3CE4-4D91-BADD-F2EA4D97EF8D}" dt="2022-05-22T11:21:56.416" v="13629" actId="20577"/>
          <ac:graphicFrameMkLst>
            <pc:docMk/>
            <pc:sldMk cId="2801812452" sldId="265"/>
            <ac:graphicFrameMk id="5" creationId="{5B914849-5D88-860B-7966-BB74AA12B795}"/>
          </ac:graphicFrameMkLst>
        </pc:graphicFrameChg>
        <pc:cxnChg chg="add">
          <ac:chgData name="eric mau" userId="1e85343743e9d697" providerId="LiveId" clId="{FAE2ACA2-3CE4-4D91-BADD-F2EA4D97EF8D}" dt="2022-05-20T04:23:02.065" v="8054" actId="26606"/>
          <ac:cxnSpMkLst>
            <pc:docMk/>
            <pc:sldMk cId="2801812452" sldId="265"/>
            <ac:cxnSpMk id="11" creationId="{8AB0D40B-37F7-4F1F-B956-AFC12066ABE3}"/>
          </ac:cxnSpMkLst>
        </pc:cxnChg>
      </pc:sldChg>
      <pc:sldChg chg="addSp modSp add mod setBg">
        <pc:chgData name="eric mau" userId="1e85343743e9d697" providerId="LiveId" clId="{FAE2ACA2-3CE4-4D91-BADD-F2EA4D97EF8D}" dt="2022-05-22T11:29:29.094" v="13889" actId="20577"/>
        <pc:sldMkLst>
          <pc:docMk/>
          <pc:sldMk cId="3067055687" sldId="266"/>
        </pc:sldMkLst>
        <pc:spChg chg="mod">
          <ac:chgData name="eric mau" userId="1e85343743e9d697" providerId="LiveId" clId="{FAE2ACA2-3CE4-4D91-BADD-F2EA4D97EF8D}" dt="2022-05-22T08:51:05.746" v="12659" actId="1076"/>
          <ac:spMkLst>
            <pc:docMk/>
            <pc:sldMk cId="3067055687" sldId="266"/>
            <ac:spMk id="2" creationId="{6D78777E-16D7-A4E8-5A9A-F7A0045123F0}"/>
          </ac:spMkLst>
        </pc:spChg>
        <pc:spChg chg="mod">
          <ac:chgData name="eric mau" userId="1e85343743e9d697" providerId="LiveId" clId="{FAE2ACA2-3CE4-4D91-BADD-F2EA4D97EF8D}" dt="2022-05-22T11:29:29.094" v="13889" actId="20577"/>
          <ac:spMkLst>
            <pc:docMk/>
            <pc:sldMk cId="3067055687" sldId="266"/>
            <ac:spMk id="3" creationId="{198C22EF-9156-1952-F9B1-2C38A310EB86}"/>
          </ac:spMkLst>
        </pc:spChg>
        <pc:spChg chg="add">
          <ac:chgData name="eric mau" userId="1e85343743e9d697" providerId="LiveId" clId="{FAE2ACA2-3CE4-4D91-BADD-F2EA4D97EF8D}" dt="2022-05-20T04:18:58.650" v="8012" actId="26606"/>
          <ac:spMkLst>
            <pc:docMk/>
            <pc:sldMk cId="3067055687" sldId="266"/>
            <ac:spMk id="8" creationId="{5F710FDB-0919-493E-8539-8240C23F1EB2}"/>
          </ac:spMkLst>
        </pc:spChg>
        <pc:cxnChg chg="add">
          <ac:chgData name="eric mau" userId="1e85343743e9d697" providerId="LiveId" clId="{FAE2ACA2-3CE4-4D91-BADD-F2EA4D97EF8D}" dt="2022-05-20T04:18:58.650" v="8012" actId="26606"/>
          <ac:cxnSpMkLst>
            <pc:docMk/>
            <pc:sldMk cId="3067055687" sldId="266"/>
            <ac:cxnSpMk id="10" creationId="{057DD543-A5CD-4348-8624-8B4E57DB5F80}"/>
          </ac:cxnSpMkLst>
        </pc:cxnChg>
      </pc:sldChg>
      <pc:sldChg chg="modSp add del mod">
        <pc:chgData name="eric mau" userId="1e85343743e9d697" providerId="LiveId" clId="{FAE2ACA2-3CE4-4D91-BADD-F2EA4D97EF8D}" dt="2022-05-20T04:16:06.850" v="7981" actId="47"/>
        <pc:sldMkLst>
          <pc:docMk/>
          <pc:sldMk cId="1301114867" sldId="267"/>
        </pc:sldMkLst>
        <pc:spChg chg="mod">
          <ac:chgData name="eric mau" userId="1e85343743e9d697" providerId="LiveId" clId="{FAE2ACA2-3CE4-4D91-BADD-F2EA4D97EF8D}" dt="2022-05-18T23:56:34.193" v="5318" actId="27636"/>
          <ac:spMkLst>
            <pc:docMk/>
            <pc:sldMk cId="1301114867" sldId="267"/>
            <ac:spMk id="2" creationId="{6D78777E-16D7-A4E8-5A9A-F7A0045123F0}"/>
          </ac:spMkLst>
        </pc:spChg>
      </pc:sldChg>
      <pc:sldChg chg="addSp modSp add mod setBg">
        <pc:chgData name="eric mau" userId="1e85343743e9d697" providerId="LiveId" clId="{FAE2ACA2-3CE4-4D91-BADD-F2EA4D97EF8D}" dt="2022-05-22T08:54:40.887" v="12848" actId="20577"/>
        <pc:sldMkLst>
          <pc:docMk/>
          <pc:sldMk cId="1214619207" sldId="268"/>
        </pc:sldMkLst>
        <pc:spChg chg="mod">
          <ac:chgData name="eric mau" userId="1e85343743e9d697" providerId="LiveId" clId="{FAE2ACA2-3CE4-4D91-BADD-F2EA4D97EF8D}" dt="2022-05-20T14:52:56.154" v="11803" actId="20577"/>
          <ac:spMkLst>
            <pc:docMk/>
            <pc:sldMk cId="1214619207" sldId="268"/>
            <ac:spMk id="2" creationId="{6D78777E-16D7-A4E8-5A9A-F7A0045123F0}"/>
          </ac:spMkLst>
        </pc:spChg>
        <pc:spChg chg="mod">
          <ac:chgData name="eric mau" userId="1e85343743e9d697" providerId="LiveId" clId="{FAE2ACA2-3CE4-4D91-BADD-F2EA4D97EF8D}" dt="2022-05-22T08:54:40.887" v="12848" actId="20577"/>
          <ac:spMkLst>
            <pc:docMk/>
            <pc:sldMk cId="1214619207" sldId="268"/>
            <ac:spMk id="3" creationId="{198C22EF-9156-1952-F9B1-2C38A310EB86}"/>
          </ac:spMkLst>
        </pc:spChg>
        <pc:spChg chg="add">
          <ac:chgData name="eric mau" userId="1e85343743e9d697" providerId="LiveId" clId="{FAE2ACA2-3CE4-4D91-BADD-F2EA4D97EF8D}" dt="2022-05-20T04:18:49.045" v="8011" actId="26606"/>
          <ac:spMkLst>
            <pc:docMk/>
            <pc:sldMk cId="1214619207" sldId="268"/>
            <ac:spMk id="8" creationId="{5F710FDB-0919-493E-8539-8240C23F1EB2}"/>
          </ac:spMkLst>
        </pc:spChg>
        <pc:cxnChg chg="add">
          <ac:chgData name="eric mau" userId="1e85343743e9d697" providerId="LiveId" clId="{FAE2ACA2-3CE4-4D91-BADD-F2EA4D97EF8D}" dt="2022-05-20T04:18:49.045" v="8011" actId="26606"/>
          <ac:cxnSpMkLst>
            <pc:docMk/>
            <pc:sldMk cId="1214619207" sldId="268"/>
            <ac:cxnSpMk id="10" creationId="{057DD543-A5CD-4348-8624-8B4E57DB5F80}"/>
          </ac:cxnSpMkLst>
        </pc:cxnChg>
      </pc:sldChg>
      <pc:sldChg chg="addSp delSp modSp add mod ord addAnim delAnim">
        <pc:chgData name="eric mau" userId="1e85343743e9d697" providerId="LiveId" clId="{FAE2ACA2-3CE4-4D91-BADD-F2EA4D97EF8D}" dt="2022-05-22T08:46:17.878" v="12563" actId="20577"/>
        <pc:sldMkLst>
          <pc:docMk/>
          <pc:sldMk cId="3232253581" sldId="269"/>
        </pc:sldMkLst>
        <pc:spChg chg="mod">
          <ac:chgData name="eric mau" userId="1e85343743e9d697" providerId="LiveId" clId="{FAE2ACA2-3CE4-4D91-BADD-F2EA4D97EF8D}" dt="2022-05-22T08:46:17.878" v="12563" actId="20577"/>
          <ac:spMkLst>
            <pc:docMk/>
            <pc:sldMk cId="3232253581" sldId="269"/>
            <ac:spMk id="2" creationId="{4617C4E8-94AC-0DCA-6479-AC621F4AB596}"/>
          </ac:spMkLst>
        </pc:spChg>
        <pc:spChg chg="mod">
          <ac:chgData name="eric mau" userId="1e85343743e9d697" providerId="LiveId" clId="{FAE2ACA2-3CE4-4D91-BADD-F2EA4D97EF8D}" dt="2022-05-22T08:45:50.764" v="12553" actId="115"/>
          <ac:spMkLst>
            <pc:docMk/>
            <pc:sldMk cId="3232253581" sldId="269"/>
            <ac:spMk id="3" creationId="{C8DDDF46-D7E5-311B-730E-32E6A4719913}"/>
          </ac:spMkLst>
        </pc:spChg>
        <pc:spChg chg="del">
          <ac:chgData name="eric mau" userId="1e85343743e9d697" providerId="LiveId" clId="{FAE2ACA2-3CE4-4D91-BADD-F2EA4D97EF8D}" dt="2022-05-19T06:06:12.931" v="7028" actId="26606"/>
          <ac:spMkLst>
            <pc:docMk/>
            <pc:sldMk cId="3232253581" sldId="269"/>
            <ac:spMk id="9" creationId="{33E93247-6229-44AB-A550-739E971E690B}"/>
          </ac:spMkLst>
        </pc:spChg>
        <pc:spChg chg="del">
          <ac:chgData name="eric mau" userId="1e85343743e9d697" providerId="LiveId" clId="{FAE2ACA2-3CE4-4D91-BADD-F2EA4D97EF8D}" dt="2022-05-19T06:06:12.931" v="7028" actId="26606"/>
          <ac:spMkLst>
            <pc:docMk/>
            <pc:sldMk cId="3232253581" sldId="269"/>
            <ac:spMk id="11" creationId="{A5D67320-FCFD-4931-AAF7-C6C853329C7F}"/>
          </ac:spMkLst>
        </pc:spChg>
        <pc:spChg chg="add del">
          <ac:chgData name="eric mau" userId="1e85343743e9d697" providerId="LiveId" clId="{FAE2ACA2-3CE4-4D91-BADD-F2EA4D97EF8D}" dt="2022-05-19T06:06:47.297" v="7035" actId="26606"/>
          <ac:spMkLst>
            <pc:docMk/>
            <pc:sldMk cId="3232253581" sldId="269"/>
            <ac:spMk id="18" creationId="{85CB65D0-496F-4797-A015-C85839E35D1A}"/>
          </ac:spMkLst>
        </pc:spChg>
        <pc:spChg chg="add del">
          <ac:chgData name="eric mau" userId="1e85343743e9d697" providerId="LiveId" clId="{FAE2ACA2-3CE4-4D91-BADD-F2EA4D97EF8D}" dt="2022-05-19T06:06:47.297" v="7035" actId="26606"/>
          <ac:spMkLst>
            <pc:docMk/>
            <pc:sldMk cId="3232253581" sldId="269"/>
            <ac:spMk id="20" creationId="{95D2C779-8883-4E5F-A170-0F464918C1B7}"/>
          </ac:spMkLst>
        </pc:spChg>
        <pc:spChg chg="add del">
          <ac:chgData name="eric mau" userId="1e85343743e9d697" providerId="LiveId" clId="{FAE2ACA2-3CE4-4D91-BADD-F2EA4D97EF8D}" dt="2022-05-19T06:06:47.297" v="7035" actId="26606"/>
          <ac:spMkLst>
            <pc:docMk/>
            <pc:sldMk cId="3232253581" sldId="269"/>
            <ac:spMk id="28" creationId="{33E93247-6229-44AB-A550-739E971E690B}"/>
          </ac:spMkLst>
        </pc:spChg>
        <pc:spChg chg="add del">
          <ac:chgData name="eric mau" userId="1e85343743e9d697" providerId="LiveId" clId="{FAE2ACA2-3CE4-4D91-BADD-F2EA4D97EF8D}" dt="2022-05-19T06:06:47.297" v="7035" actId="26606"/>
          <ac:spMkLst>
            <pc:docMk/>
            <pc:sldMk cId="3232253581" sldId="269"/>
            <ac:spMk id="30" creationId="{6BB6B482-ACCA-4938-8AEA-49D525C17221}"/>
          </ac:spMkLst>
        </pc:spChg>
        <pc:spChg chg="add del">
          <ac:chgData name="eric mau" userId="1e85343743e9d697" providerId="LiveId" clId="{FAE2ACA2-3CE4-4D91-BADD-F2EA4D97EF8D}" dt="2022-05-19T06:06:47.297" v="7035" actId="26606"/>
          <ac:spMkLst>
            <pc:docMk/>
            <pc:sldMk cId="3232253581" sldId="269"/>
            <ac:spMk id="32" creationId="{612349FF-7742-42ED-ADF3-238B5DDD176C}"/>
          </ac:spMkLst>
        </pc:spChg>
        <pc:picChg chg="add del mod ord">
          <ac:chgData name="eric mau" userId="1e85343743e9d697" providerId="LiveId" clId="{FAE2ACA2-3CE4-4D91-BADD-F2EA4D97EF8D}" dt="2022-05-19T06:06:48.036" v="7036" actId="478"/>
          <ac:picMkLst>
            <pc:docMk/>
            <pc:sldMk cId="3232253581" sldId="269"/>
            <ac:picMk id="4" creationId="{FD87DFE6-BD3D-F822-0981-4C6A9015F774}"/>
          </ac:picMkLst>
        </pc:picChg>
        <pc:picChg chg="add del">
          <ac:chgData name="eric mau" userId="1e85343743e9d697" providerId="LiveId" clId="{FAE2ACA2-3CE4-4D91-BADD-F2EA4D97EF8D}" dt="2022-05-19T06:06:47.297" v="7035" actId="26606"/>
          <ac:picMkLst>
            <pc:docMk/>
            <pc:sldMk cId="3232253581" sldId="269"/>
            <ac:picMk id="24" creationId="{18F5962F-067E-D30F-FF00-5EA6F522538D}"/>
          </ac:picMkLst>
        </pc:picChg>
        <pc:cxnChg chg="del">
          <ac:chgData name="eric mau" userId="1e85343743e9d697" providerId="LiveId" clId="{FAE2ACA2-3CE4-4D91-BADD-F2EA4D97EF8D}" dt="2022-05-19T06:06:12.931" v="7028" actId="26606"/>
          <ac:cxnSpMkLst>
            <pc:docMk/>
            <pc:sldMk cId="3232253581" sldId="269"/>
            <ac:cxnSpMk id="13" creationId="{EE2E603F-4A95-4FE8-BB06-211DFD75DBEF}"/>
          </ac:cxnSpMkLst>
        </pc:cxnChg>
        <pc:cxnChg chg="add del">
          <ac:chgData name="eric mau" userId="1e85343743e9d697" providerId="LiveId" clId="{FAE2ACA2-3CE4-4D91-BADD-F2EA4D97EF8D}" dt="2022-05-19T06:06:47.297" v="7035" actId="26606"/>
          <ac:cxnSpMkLst>
            <pc:docMk/>
            <pc:sldMk cId="3232253581" sldId="269"/>
            <ac:cxnSpMk id="22" creationId="{BD96A694-258D-4418-A83C-B9BA72FD44B8}"/>
          </ac:cxnSpMkLst>
        </pc:cxnChg>
        <pc:cxnChg chg="add del">
          <ac:chgData name="eric mau" userId="1e85343743e9d697" providerId="LiveId" clId="{FAE2ACA2-3CE4-4D91-BADD-F2EA4D97EF8D}" dt="2022-05-19T06:06:47.297" v="7035" actId="26606"/>
          <ac:cxnSpMkLst>
            <pc:docMk/>
            <pc:sldMk cId="3232253581" sldId="269"/>
            <ac:cxnSpMk id="34" creationId="{EE2E603F-4A95-4FE8-BB06-211DFD75DBEF}"/>
          </ac:cxnSpMkLst>
        </pc:cxnChg>
        <pc:cxnChg chg="add del">
          <ac:chgData name="eric mau" userId="1e85343743e9d697" providerId="LiveId" clId="{FAE2ACA2-3CE4-4D91-BADD-F2EA4D97EF8D}" dt="2022-05-19T06:06:47.297" v="7035" actId="26606"/>
          <ac:cxnSpMkLst>
            <pc:docMk/>
            <pc:sldMk cId="3232253581" sldId="269"/>
            <ac:cxnSpMk id="36" creationId="{2CF06E40-3ECB-4820-95B5-8A70B07D4B47}"/>
          </ac:cxnSpMkLst>
        </pc:cxnChg>
      </pc:sldChg>
      <pc:sldChg chg="modSp add mod">
        <pc:chgData name="eric mau" userId="1e85343743e9d697" providerId="LiveId" clId="{FAE2ACA2-3CE4-4D91-BADD-F2EA4D97EF8D}" dt="2022-05-21T13:53:56.448" v="12411" actId="1076"/>
        <pc:sldMkLst>
          <pc:docMk/>
          <pc:sldMk cId="2542247068" sldId="270"/>
        </pc:sldMkLst>
        <pc:spChg chg="mod">
          <ac:chgData name="eric mau" userId="1e85343743e9d697" providerId="LiveId" clId="{FAE2ACA2-3CE4-4D91-BADD-F2EA4D97EF8D}" dt="2022-05-19T08:31:10.201" v="7572" actId="20577"/>
          <ac:spMkLst>
            <pc:docMk/>
            <pc:sldMk cId="2542247068" sldId="270"/>
            <ac:spMk id="2" creationId="{4617C4E8-94AC-0DCA-6479-AC621F4AB596}"/>
          </ac:spMkLst>
        </pc:spChg>
        <pc:spChg chg="mod">
          <ac:chgData name="eric mau" userId="1e85343743e9d697" providerId="LiveId" clId="{FAE2ACA2-3CE4-4D91-BADD-F2EA4D97EF8D}" dt="2022-05-19T08:33:10.955" v="7637" actId="20577"/>
          <ac:spMkLst>
            <pc:docMk/>
            <pc:sldMk cId="2542247068" sldId="270"/>
            <ac:spMk id="3" creationId="{C8DDDF46-D7E5-311B-730E-32E6A4719913}"/>
          </ac:spMkLst>
        </pc:spChg>
        <pc:picChg chg="mod">
          <ac:chgData name="eric mau" userId="1e85343743e9d697" providerId="LiveId" clId="{FAE2ACA2-3CE4-4D91-BADD-F2EA4D97EF8D}" dt="2022-05-21T13:53:56.448" v="12411" actId="1076"/>
          <ac:picMkLst>
            <pc:docMk/>
            <pc:sldMk cId="2542247068" sldId="270"/>
            <ac:picMk id="4" creationId="{FD87DFE6-BD3D-F822-0981-4C6A9015F774}"/>
          </ac:picMkLst>
        </pc:picChg>
      </pc:sldChg>
      <pc:sldChg chg="addSp delSp modSp add del mod">
        <pc:chgData name="eric mau" userId="1e85343743e9d697" providerId="LiveId" clId="{FAE2ACA2-3CE4-4D91-BADD-F2EA4D97EF8D}" dt="2022-05-19T15:14:18.309" v="7650" actId="47"/>
        <pc:sldMkLst>
          <pc:docMk/>
          <pc:sldMk cId="563801648" sldId="271"/>
        </pc:sldMkLst>
        <pc:spChg chg="del">
          <ac:chgData name="eric mau" userId="1e85343743e9d697" providerId="LiveId" clId="{FAE2ACA2-3CE4-4D91-BADD-F2EA4D97EF8D}" dt="2022-05-19T15:13:30.864" v="7645" actId="478"/>
          <ac:spMkLst>
            <pc:docMk/>
            <pc:sldMk cId="563801648" sldId="271"/>
            <ac:spMk id="2" creationId="{4617C4E8-94AC-0DCA-6479-AC621F4AB596}"/>
          </ac:spMkLst>
        </pc:spChg>
        <pc:spChg chg="del">
          <ac:chgData name="eric mau" userId="1e85343743e9d697" providerId="LiveId" clId="{FAE2ACA2-3CE4-4D91-BADD-F2EA4D97EF8D}" dt="2022-05-19T15:13:35.809" v="7646" actId="478"/>
          <ac:spMkLst>
            <pc:docMk/>
            <pc:sldMk cId="563801648" sldId="271"/>
            <ac:spMk id="3" creationId="{C8DDDF46-D7E5-311B-730E-32E6A4719913}"/>
          </ac:spMkLst>
        </pc:spChg>
        <pc:spChg chg="add mod">
          <ac:chgData name="eric mau" userId="1e85343743e9d697" providerId="LiveId" clId="{FAE2ACA2-3CE4-4D91-BADD-F2EA4D97EF8D}" dt="2022-05-19T15:13:30.864" v="7645" actId="478"/>
          <ac:spMkLst>
            <pc:docMk/>
            <pc:sldMk cId="563801648" sldId="271"/>
            <ac:spMk id="5" creationId="{4AB138E7-A727-7EC3-A017-A4350A735B74}"/>
          </ac:spMkLst>
        </pc:spChg>
        <pc:spChg chg="add mod">
          <ac:chgData name="eric mau" userId="1e85343743e9d697" providerId="LiveId" clId="{FAE2ACA2-3CE4-4D91-BADD-F2EA4D97EF8D}" dt="2022-05-19T15:13:35.809" v="7646" actId="478"/>
          <ac:spMkLst>
            <pc:docMk/>
            <pc:sldMk cId="563801648" sldId="271"/>
            <ac:spMk id="7" creationId="{9EB2E374-F4F0-BD8A-D98F-5CC76E243D62}"/>
          </ac:spMkLst>
        </pc:spChg>
        <pc:graphicFrameChg chg="mod">
          <ac:chgData name="eric mau" userId="1e85343743e9d697" providerId="LiveId" clId="{FAE2ACA2-3CE4-4D91-BADD-F2EA4D97EF8D}" dt="2022-05-19T15:13:53.580" v="7649" actId="1076"/>
          <ac:graphicFrameMkLst>
            <pc:docMk/>
            <pc:sldMk cId="563801648" sldId="271"/>
            <ac:graphicFrameMk id="33" creationId="{421DAA96-FF81-F476-1CEE-4C6FEFB4235F}"/>
          </ac:graphicFrameMkLst>
        </pc:graphicFrameChg>
      </pc:sldChg>
      <pc:sldChg chg="addSp delSp modSp new mod setBg addAnim">
        <pc:chgData name="eric mau" userId="1e85343743e9d697" providerId="LiveId" clId="{FAE2ACA2-3CE4-4D91-BADD-F2EA4D97EF8D}" dt="2022-05-20T14:33:04.598" v="11589" actId="20577"/>
        <pc:sldMkLst>
          <pc:docMk/>
          <pc:sldMk cId="869080729" sldId="271"/>
        </pc:sldMkLst>
        <pc:spChg chg="mod">
          <ac:chgData name="eric mau" userId="1e85343743e9d697" providerId="LiveId" clId="{FAE2ACA2-3CE4-4D91-BADD-F2EA4D97EF8D}" dt="2022-05-20T14:26:43.578" v="11436" actId="1076"/>
          <ac:spMkLst>
            <pc:docMk/>
            <pc:sldMk cId="869080729" sldId="271"/>
            <ac:spMk id="2" creationId="{7F8655E1-3520-EC2C-BE38-28EA015D62A8}"/>
          </ac:spMkLst>
        </pc:spChg>
        <pc:spChg chg="del mod">
          <ac:chgData name="eric mau" userId="1e85343743e9d697" providerId="LiveId" clId="{FAE2ACA2-3CE4-4D91-BADD-F2EA4D97EF8D}" dt="2022-05-20T14:26:38.106" v="11435" actId="478"/>
          <ac:spMkLst>
            <pc:docMk/>
            <pc:sldMk cId="869080729" sldId="271"/>
            <ac:spMk id="3" creationId="{05CB7D3D-866F-A1E9-ED94-8E7943F8317F}"/>
          </ac:spMkLst>
        </pc:spChg>
        <pc:spChg chg="add mod">
          <ac:chgData name="eric mau" userId="1e85343743e9d697" providerId="LiveId" clId="{FAE2ACA2-3CE4-4D91-BADD-F2EA4D97EF8D}" dt="2022-05-20T14:27:50.185" v="11446" actId="688"/>
          <ac:spMkLst>
            <pc:docMk/>
            <pc:sldMk cId="869080729" sldId="271"/>
            <ac:spMk id="7" creationId="{9A40367C-DBFA-00B6-944E-1C33ED0662AB}"/>
          </ac:spMkLst>
        </pc:spChg>
        <pc:spChg chg="add del">
          <ac:chgData name="eric mau" userId="1e85343743e9d697" providerId="LiveId" clId="{FAE2ACA2-3CE4-4D91-BADD-F2EA4D97EF8D}" dt="2022-05-20T14:25:25.876" v="11396" actId="26606"/>
          <ac:spMkLst>
            <pc:docMk/>
            <pc:sldMk cId="869080729" sldId="271"/>
            <ac:spMk id="10" creationId="{33E93247-6229-44AB-A550-739E971E690B}"/>
          </ac:spMkLst>
        </pc:spChg>
        <pc:spChg chg="add del">
          <ac:chgData name="eric mau" userId="1e85343743e9d697" providerId="LiveId" clId="{FAE2ACA2-3CE4-4D91-BADD-F2EA4D97EF8D}" dt="2022-05-20T14:25:25.876" v="11396" actId="26606"/>
          <ac:spMkLst>
            <pc:docMk/>
            <pc:sldMk cId="869080729" sldId="271"/>
            <ac:spMk id="12" creationId="{612349FF-7742-42ED-ADF3-238B5DDD176C}"/>
          </ac:spMkLst>
        </pc:spChg>
        <pc:spChg chg="add mod">
          <ac:chgData name="eric mau" userId="1e85343743e9d697" providerId="LiveId" clId="{FAE2ACA2-3CE4-4D91-BADD-F2EA4D97EF8D}" dt="2022-05-20T14:28:18.979" v="11457" actId="1035"/>
          <ac:spMkLst>
            <pc:docMk/>
            <pc:sldMk cId="869080729" sldId="271"/>
            <ac:spMk id="13" creationId="{F71C464C-2C95-6B70-C486-3226B808ADFD}"/>
          </ac:spMkLst>
        </pc:spChg>
        <pc:spChg chg="add mod">
          <ac:chgData name="eric mau" userId="1e85343743e9d697" providerId="LiveId" clId="{FAE2ACA2-3CE4-4D91-BADD-F2EA4D97EF8D}" dt="2022-05-20T14:28:38.401" v="11478" actId="20577"/>
          <ac:spMkLst>
            <pc:docMk/>
            <pc:sldMk cId="869080729" sldId="271"/>
            <ac:spMk id="14" creationId="{C5B048FB-5D6B-FE0F-ED19-03B80AA6CB8E}"/>
          </ac:spMkLst>
        </pc:spChg>
        <pc:spChg chg="add mod">
          <ac:chgData name="eric mau" userId="1e85343743e9d697" providerId="LiveId" clId="{FAE2ACA2-3CE4-4D91-BADD-F2EA4D97EF8D}" dt="2022-05-20T14:32:04.042" v="11548" actId="688"/>
          <ac:spMkLst>
            <pc:docMk/>
            <pc:sldMk cId="869080729" sldId="271"/>
            <ac:spMk id="15" creationId="{64C792F9-8115-9E72-A7CA-A3CEE2284369}"/>
          </ac:spMkLst>
        </pc:spChg>
        <pc:spChg chg="add mod">
          <ac:chgData name="eric mau" userId="1e85343743e9d697" providerId="LiveId" clId="{FAE2ACA2-3CE4-4D91-BADD-F2EA4D97EF8D}" dt="2022-05-20T14:32:33.899" v="11562" actId="688"/>
          <ac:spMkLst>
            <pc:docMk/>
            <pc:sldMk cId="869080729" sldId="271"/>
            <ac:spMk id="16" creationId="{1159E29A-2597-1551-8A1C-30E0A2F1B262}"/>
          </ac:spMkLst>
        </pc:spChg>
        <pc:spChg chg="add">
          <ac:chgData name="eric mau" userId="1e85343743e9d697" providerId="LiveId" clId="{FAE2ACA2-3CE4-4D91-BADD-F2EA4D97EF8D}" dt="2022-05-20T14:25:25.876" v="11396" actId="26606"/>
          <ac:spMkLst>
            <pc:docMk/>
            <pc:sldMk cId="869080729" sldId="271"/>
            <ac:spMk id="17" creationId="{33E93247-6229-44AB-A550-739E971E690B}"/>
          </ac:spMkLst>
        </pc:spChg>
        <pc:spChg chg="add mod">
          <ac:chgData name="eric mau" userId="1e85343743e9d697" providerId="LiveId" clId="{FAE2ACA2-3CE4-4D91-BADD-F2EA4D97EF8D}" dt="2022-05-20T14:33:04.598" v="11589" actId="20577"/>
          <ac:spMkLst>
            <pc:docMk/>
            <pc:sldMk cId="869080729" sldId="271"/>
            <ac:spMk id="18" creationId="{E3F3FA37-F6DE-F3E7-5D22-EDF117B8A615}"/>
          </ac:spMkLst>
        </pc:spChg>
        <pc:spChg chg="add">
          <ac:chgData name="eric mau" userId="1e85343743e9d697" providerId="LiveId" clId="{FAE2ACA2-3CE4-4D91-BADD-F2EA4D97EF8D}" dt="2022-05-20T14:25:25.876" v="11396" actId="26606"/>
          <ac:spMkLst>
            <pc:docMk/>
            <pc:sldMk cId="869080729" sldId="271"/>
            <ac:spMk id="19" creationId="{612349FF-7742-42ED-ADF3-238B5DDD176C}"/>
          </ac:spMkLst>
        </pc:spChg>
        <pc:picChg chg="add del mod ord">
          <ac:chgData name="eric mau" userId="1e85343743e9d697" providerId="LiveId" clId="{FAE2ACA2-3CE4-4D91-BADD-F2EA4D97EF8D}" dt="2022-05-20T14:24:53.308" v="11392" actId="478"/>
          <ac:picMkLst>
            <pc:docMk/>
            <pc:sldMk cId="869080729" sldId="271"/>
            <ac:picMk id="5" creationId="{BEB5F534-1D04-1F5C-16C8-399617292C96}"/>
          </ac:picMkLst>
        </pc:picChg>
        <pc:picChg chg="add del mod ord">
          <ac:chgData name="eric mau" userId="1e85343743e9d697" providerId="LiveId" clId="{FAE2ACA2-3CE4-4D91-BADD-F2EA4D97EF8D}" dt="2022-05-20T14:32:45.791" v="11565" actId="1076"/>
          <ac:picMkLst>
            <pc:docMk/>
            <pc:sldMk cId="869080729" sldId="271"/>
            <ac:picMk id="6" creationId="{5431EAB7-F68B-DF19-D56F-BD81899442D0}"/>
          </ac:picMkLst>
        </pc:picChg>
      </pc:sldChg>
      <pc:sldChg chg="addSp delSp modSp new add del mod setBg">
        <pc:chgData name="eric mau" userId="1e85343743e9d697" providerId="LiveId" clId="{FAE2ACA2-3CE4-4D91-BADD-F2EA4D97EF8D}" dt="2022-05-20T14:35:29.869" v="11594" actId="47"/>
        <pc:sldMkLst>
          <pc:docMk/>
          <pc:sldMk cId="1162631653" sldId="272"/>
        </pc:sldMkLst>
        <pc:spChg chg="mod">
          <ac:chgData name="eric mau" userId="1e85343743e9d697" providerId="LiveId" clId="{FAE2ACA2-3CE4-4D91-BADD-F2EA4D97EF8D}" dt="2022-05-20T00:35:29.643" v="7830" actId="6549"/>
          <ac:spMkLst>
            <pc:docMk/>
            <pc:sldMk cId="1162631653" sldId="272"/>
            <ac:spMk id="2" creationId="{30077A82-0FF0-65EC-B132-888572676BC2}"/>
          </ac:spMkLst>
        </pc:spChg>
        <pc:spChg chg="del">
          <ac:chgData name="eric mau" userId="1e85343743e9d697" providerId="LiveId" clId="{FAE2ACA2-3CE4-4D91-BADD-F2EA4D97EF8D}" dt="2022-05-20T00:28:26.461" v="7719" actId="1032"/>
          <ac:spMkLst>
            <pc:docMk/>
            <pc:sldMk cId="1162631653" sldId="272"/>
            <ac:spMk id="3" creationId="{5E8BC72B-CDC3-FAB9-C927-E46E9C8BB8FE}"/>
          </ac:spMkLst>
        </pc:spChg>
        <pc:graphicFrameChg chg="add mod modGraphic">
          <ac:chgData name="eric mau" userId="1e85343743e9d697" providerId="LiveId" clId="{FAE2ACA2-3CE4-4D91-BADD-F2EA4D97EF8D}" dt="2022-05-20T14:34:23.741" v="11593"/>
          <ac:graphicFrameMkLst>
            <pc:docMk/>
            <pc:sldMk cId="1162631653" sldId="272"/>
            <ac:graphicFrameMk id="4" creationId="{491A3B58-6DC9-BB10-20DE-9C86BD9F9CB5}"/>
          </ac:graphicFrameMkLst>
        </pc:graphicFrameChg>
      </pc:sldChg>
      <pc:sldChg chg="addSp delSp modSp new mod setBg">
        <pc:chgData name="eric mau" userId="1e85343743e9d697" providerId="LiveId" clId="{FAE2ACA2-3CE4-4D91-BADD-F2EA4D97EF8D}" dt="2022-05-21T12:57:38.488" v="12369" actId="1076"/>
        <pc:sldMkLst>
          <pc:docMk/>
          <pc:sldMk cId="1386099526" sldId="273"/>
        </pc:sldMkLst>
        <pc:spChg chg="del">
          <ac:chgData name="eric mau" userId="1e85343743e9d697" providerId="LiveId" clId="{FAE2ACA2-3CE4-4D91-BADD-F2EA4D97EF8D}" dt="2022-05-20T02:23:43.878" v="7855" actId="26606"/>
          <ac:spMkLst>
            <pc:docMk/>
            <pc:sldMk cId="1386099526" sldId="273"/>
            <ac:spMk id="2" creationId="{2170384F-404E-8447-9D21-0B12EC15C136}"/>
          </ac:spMkLst>
        </pc:spChg>
        <pc:spChg chg="add mod">
          <ac:chgData name="eric mau" userId="1e85343743e9d697" providerId="LiveId" clId="{FAE2ACA2-3CE4-4D91-BADD-F2EA4D97EF8D}" dt="2022-05-21T12:57:38.488" v="12369" actId="1076"/>
          <ac:spMkLst>
            <pc:docMk/>
            <pc:sldMk cId="1386099526" sldId="273"/>
            <ac:spMk id="2" creationId="{F6239978-C9BD-1B69-31E6-8BDD93E107A8}"/>
          </ac:spMkLst>
        </pc:spChg>
        <pc:spChg chg="add del mod">
          <ac:chgData name="eric mau" userId="1e85343743e9d697" providerId="LiveId" clId="{FAE2ACA2-3CE4-4D91-BADD-F2EA4D97EF8D}" dt="2022-05-21T12:57:02.209" v="12331" actId="767"/>
          <ac:spMkLst>
            <pc:docMk/>
            <pc:sldMk cId="1386099526" sldId="273"/>
            <ac:spMk id="3" creationId="{45BAE153-5832-7020-FCC4-5E52E4E97708}"/>
          </ac:spMkLst>
        </pc:spChg>
        <pc:spChg chg="del">
          <ac:chgData name="eric mau" userId="1e85343743e9d697" providerId="LiveId" clId="{FAE2ACA2-3CE4-4D91-BADD-F2EA4D97EF8D}" dt="2022-05-20T02:23:38.973" v="7852" actId="931"/>
          <ac:spMkLst>
            <pc:docMk/>
            <pc:sldMk cId="1386099526" sldId="273"/>
            <ac:spMk id="3" creationId="{4789A18B-38F5-0A40-8477-600CC0C1E8E1}"/>
          </ac:spMkLst>
        </pc:spChg>
        <pc:spChg chg="add del mod">
          <ac:chgData name="eric mau" userId="1e85343743e9d697" providerId="LiveId" clId="{FAE2ACA2-3CE4-4D91-BADD-F2EA4D97EF8D}" dt="2022-05-20T02:26:29.124" v="7862" actId="931"/>
          <ac:spMkLst>
            <pc:docMk/>
            <pc:sldMk cId="1386099526" sldId="273"/>
            <ac:spMk id="7" creationId="{BEED2A48-81D0-3695-7AEC-15A4C4B59ADA}"/>
          </ac:spMkLst>
        </pc:spChg>
        <pc:spChg chg="add del mod">
          <ac:chgData name="eric mau" userId="1e85343743e9d697" providerId="LiveId" clId="{FAE2ACA2-3CE4-4D91-BADD-F2EA4D97EF8D}" dt="2022-05-20T02:37:49.693" v="7875" actId="931"/>
          <ac:spMkLst>
            <pc:docMk/>
            <pc:sldMk cId="1386099526" sldId="273"/>
            <ac:spMk id="13" creationId="{0A492B68-B669-48AC-D969-676147C9402A}"/>
          </ac:spMkLst>
        </pc:spChg>
        <pc:spChg chg="add del">
          <ac:chgData name="eric mau" userId="1e85343743e9d697" providerId="LiveId" clId="{FAE2ACA2-3CE4-4D91-BADD-F2EA4D97EF8D}" dt="2022-05-20T02:24:15.165" v="7858" actId="26606"/>
          <ac:spMkLst>
            <pc:docMk/>
            <pc:sldMk cId="1386099526" sldId="273"/>
            <ac:spMk id="14" creationId="{479833C7-FDE4-4657-B0B1-32BE833C2489}"/>
          </ac:spMkLst>
        </pc:spChg>
        <pc:spChg chg="add del">
          <ac:chgData name="eric mau" userId="1e85343743e9d697" providerId="LiveId" clId="{FAE2ACA2-3CE4-4D91-BADD-F2EA4D97EF8D}" dt="2022-05-20T02:24:15.165" v="7858" actId="26606"/>
          <ac:spMkLst>
            <pc:docMk/>
            <pc:sldMk cId="1386099526" sldId="273"/>
            <ac:spMk id="16" creationId="{0ABE7C0B-A2D9-4202-A524-532DA2E2D582}"/>
          </ac:spMkLst>
        </pc:spChg>
        <pc:spChg chg="add del">
          <ac:chgData name="eric mau" userId="1e85343743e9d697" providerId="LiveId" clId="{FAE2ACA2-3CE4-4D91-BADD-F2EA4D97EF8D}" dt="2022-05-20T02:24:15.157" v="7857" actId="26606"/>
          <ac:spMkLst>
            <pc:docMk/>
            <pc:sldMk cId="1386099526" sldId="273"/>
            <ac:spMk id="25" creationId="{33E93247-6229-44AB-A550-739E971E690B}"/>
          </ac:spMkLst>
        </pc:spChg>
        <pc:spChg chg="add del">
          <ac:chgData name="eric mau" userId="1e85343743e9d697" providerId="LiveId" clId="{FAE2ACA2-3CE4-4D91-BADD-F2EA4D97EF8D}" dt="2022-05-20T02:24:36.505" v="7859" actId="26606"/>
          <ac:spMkLst>
            <pc:docMk/>
            <pc:sldMk cId="1386099526" sldId="273"/>
            <ac:spMk id="31" creationId="{479833C7-FDE4-4657-B0B1-32BE833C2489}"/>
          </ac:spMkLst>
        </pc:spChg>
        <pc:spChg chg="add del">
          <ac:chgData name="eric mau" userId="1e85343743e9d697" providerId="LiveId" clId="{FAE2ACA2-3CE4-4D91-BADD-F2EA4D97EF8D}" dt="2022-05-20T02:24:36.505" v="7859" actId="26606"/>
          <ac:spMkLst>
            <pc:docMk/>
            <pc:sldMk cId="1386099526" sldId="273"/>
            <ac:spMk id="32" creationId="{0ABE7C0B-A2D9-4202-A524-532DA2E2D582}"/>
          </ac:spMkLst>
        </pc:spChg>
        <pc:spChg chg="add del">
          <ac:chgData name="eric mau" userId="1e85343743e9d697" providerId="LiveId" clId="{FAE2ACA2-3CE4-4D91-BADD-F2EA4D97EF8D}" dt="2022-05-20T02:37:56.644" v="7878" actId="26606"/>
          <ac:spMkLst>
            <pc:docMk/>
            <pc:sldMk cId="1386099526" sldId="273"/>
            <ac:spMk id="41" creationId="{33E93247-6229-44AB-A550-739E971E690B}"/>
          </ac:spMkLst>
        </pc:spChg>
        <pc:spChg chg="add del">
          <ac:chgData name="eric mau" userId="1e85343743e9d697" providerId="LiveId" clId="{FAE2ACA2-3CE4-4D91-BADD-F2EA4D97EF8D}" dt="2022-05-20T02:39:48.486" v="7892" actId="478"/>
          <ac:spMkLst>
            <pc:docMk/>
            <pc:sldMk cId="1386099526" sldId="273"/>
            <ac:spMk id="47" creationId="{10DD1AE3-228A-BE38-E63B-5CA15F231443}"/>
          </ac:spMkLst>
        </pc:spChg>
        <pc:spChg chg="add del">
          <ac:chgData name="eric mau" userId="1e85343743e9d697" providerId="LiveId" clId="{FAE2ACA2-3CE4-4D91-BADD-F2EA4D97EF8D}" dt="2022-05-20T02:38:38.395" v="7890" actId="26606"/>
          <ac:spMkLst>
            <pc:docMk/>
            <pc:sldMk cId="1386099526" sldId="273"/>
            <ac:spMk id="50" creationId="{E49D7415-2F11-44C2-B6AA-13A25B6814B9}"/>
          </ac:spMkLst>
        </pc:spChg>
        <pc:spChg chg="add del">
          <ac:chgData name="eric mau" userId="1e85343743e9d697" providerId="LiveId" clId="{FAE2ACA2-3CE4-4D91-BADD-F2EA4D97EF8D}" dt="2022-05-20T02:38:33.957" v="7888" actId="26606"/>
          <ac:spMkLst>
            <pc:docMk/>
            <pc:sldMk cId="1386099526" sldId="273"/>
            <ac:spMk id="61" creationId="{B9C0E6AB-EAB6-41E0-9D49-369643E873A7}"/>
          </ac:spMkLst>
        </pc:spChg>
        <pc:spChg chg="add del">
          <ac:chgData name="eric mau" userId="1e85343743e9d697" providerId="LiveId" clId="{FAE2ACA2-3CE4-4D91-BADD-F2EA4D97EF8D}" dt="2022-05-20T02:38:38.395" v="7890" actId="26606"/>
          <ac:spMkLst>
            <pc:docMk/>
            <pc:sldMk cId="1386099526" sldId="273"/>
            <ac:spMk id="67" creationId="{E49D7415-2F11-44C2-B6AA-13A25B6814B9}"/>
          </ac:spMkLst>
        </pc:spChg>
        <pc:spChg chg="add del">
          <ac:chgData name="eric mau" userId="1e85343743e9d697" providerId="LiveId" clId="{FAE2ACA2-3CE4-4D91-BADD-F2EA4D97EF8D}" dt="2022-05-20T02:38:38.395" v="7890" actId="26606"/>
          <ac:spMkLst>
            <pc:docMk/>
            <pc:sldMk cId="1386099526" sldId="273"/>
            <ac:spMk id="69" creationId="{10DD1AE3-228A-BE38-E63B-5CA15F231443}"/>
          </ac:spMkLst>
        </pc:spChg>
        <pc:picChg chg="add del mod">
          <ac:chgData name="eric mau" userId="1e85343743e9d697" providerId="LiveId" clId="{FAE2ACA2-3CE4-4D91-BADD-F2EA4D97EF8D}" dt="2022-05-20T02:24:53.388" v="7861" actId="478"/>
          <ac:picMkLst>
            <pc:docMk/>
            <pc:sldMk cId="1386099526" sldId="273"/>
            <ac:picMk id="5" creationId="{3B326827-E352-71B5-28BE-8C551F9CAF26}"/>
          </ac:picMkLst>
        </pc:picChg>
        <pc:picChg chg="add del mod">
          <ac:chgData name="eric mau" userId="1e85343743e9d697" providerId="LiveId" clId="{FAE2ACA2-3CE4-4D91-BADD-F2EA4D97EF8D}" dt="2022-05-20T02:37:36.721" v="7874" actId="478"/>
          <ac:picMkLst>
            <pc:docMk/>
            <pc:sldMk cId="1386099526" sldId="273"/>
            <ac:picMk id="9" creationId="{3B5EC3E3-2AF8-EF95-D81E-6FB0A2A10BA6}"/>
          </ac:picMkLst>
        </pc:picChg>
        <pc:picChg chg="add del mod">
          <ac:chgData name="eric mau" userId="1e85343743e9d697" providerId="LiveId" clId="{FAE2ACA2-3CE4-4D91-BADD-F2EA4D97EF8D}" dt="2022-05-20T02:39:43.489" v="7891" actId="478"/>
          <ac:picMkLst>
            <pc:docMk/>
            <pc:sldMk cId="1386099526" sldId="273"/>
            <ac:picMk id="17" creationId="{5519FC3B-669C-4F37-271A-F66C8571B0B6}"/>
          </ac:picMkLst>
        </pc:picChg>
        <pc:picChg chg="add mod">
          <ac:chgData name="eric mau" userId="1e85343743e9d697" providerId="LiveId" clId="{FAE2ACA2-3CE4-4D91-BADD-F2EA4D97EF8D}" dt="2022-05-21T12:57:01.037" v="12330" actId="1076"/>
          <ac:picMkLst>
            <pc:docMk/>
            <pc:sldMk cId="1386099526" sldId="273"/>
            <ac:picMk id="19" creationId="{B24461C4-25EC-9ECA-83BF-66AFFA919872}"/>
          </ac:picMkLst>
        </pc:picChg>
        <pc:cxnChg chg="add del">
          <ac:chgData name="eric mau" userId="1e85343743e9d697" providerId="LiveId" clId="{FAE2ACA2-3CE4-4D91-BADD-F2EA4D97EF8D}" dt="2022-05-20T02:24:15.165" v="7858" actId="26606"/>
          <ac:cxnSpMkLst>
            <pc:docMk/>
            <pc:sldMk cId="1386099526" sldId="273"/>
            <ac:cxnSpMk id="10" creationId="{F64F9B95-9045-48D2-B9F3-2927E98F54AA}"/>
          </ac:cxnSpMkLst>
        </pc:cxnChg>
        <pc:cxnChg chg="add del">
          <ac:chgData name="eric mau" userId="1e85343743e9d697" providerId="LiveId" clId="{FAE2ACA2-3CE4-4D91-BADD-F2EA4D97EF8D}" dt="2022-05-20T02:24:15.165" v="7858" actId="26606"/>
          <ac:cxnSpMkLst>
            <pc:docMk/>
            <pc:sldMk cId="1386099526" sldId="273"/>
            <ac:cxnSpMk id="12" creationId="{085AA86F-6A4D-4BCB-A045-D992CDC2959B}"/>
          </ac:cxnSpMkLst>
        </pc:cxnChg>
        <pc:cxnChg chg="add del">
          <ac:chgData name="eric mau" userId="1e85343743e9d697" providerId="LiveId" clId="{FAE2ACA2-3CE4-4D91-BADD-F2EA4D97EF8D}" dt="2022-05-20T02:24:15.157" v="7857" actId="26606"/>
          <ac:cxnSpMkLst>
            <pc:docMk/>
            <pc:sldMk cId="1386099526" sldId="273"/>
            <ac:cxnSpMk id="21" creationId="{F64F9B95-9045-48D2-B9F3-2927E98F54AA}"/>
          </ac:cxnSpMkLst>
        </pc:cxnChg>
        <pc:cxnChg chg="add del">
          <ac:chgData name="eric mau" userId="1e85343743e9d697" providerId="LiveId" clId="{FAE2ACA2-3CE4-4D91-BADD-F2EA4D97EF8D}" dt="2022-05-20T02:24:15.157" v="7857" actId="26606"/>
          <ac:cxnSpMkLst>
            <pc:docMk/>
            <pc:sldMk cId="1386099526" sldId="273"/>
            <ac:cxnSpMk id="23" creationId="{085AA86F-6A4D-4BCB-A045-D992CDC2959B}"/>
          </ac:cxnSpMkLst>
        </pc:cxnChg>
        <pc:cxnChg chg="add del">
          <ac:chgData name="eric mau" userId="1e85343743e9d697" providerId="LiveId" clId="{FAE2ACA2-3CE4-4D91-BADD-F2EA4D97EF8D}" dt="2022-05-20T02:24:15.157" v="7857" actId="26606"/>
          <ac:cxnSpMkLst>
            <pc:docMk/>
            <pc:sldMk cId="1386099526" sldId="273"/>
            <ac:cxnSpMk id="27" creationId="{EE2E603F-4A95-4FE8-BB06-211DFD75DBEF}"/>
          </ac:cxnSpMkLst>
        </pc:cxnChg>
        <pc:cxnChg chg="add del">
          <ac:chgData name="eric mau" userId="1e85343743e9d697" providerId="LiveId" clId="{FAE2ACA2-3CE4-4D91-BADD-F2EA4D97EF8D}" dt="2022-05-20T02:24:36.505" v="7859" actId="26606"/>
          <ac:cxnSpMkLst>
            <pc:docMk/>
            <pc:sldMk cId="1386099526" sldId="273"/>
            <ac:cxnSpMk id="29" creationId="{F64F9B95-9045-48D2-B9F3-2927E98F54AA}"/>
          </ac:cxnSpMkLst>
        </pc:cxnChg>
        <pc:cxnChg chg="add del">
          <ac:chgData name="eric mau" userId="1e85343743e9d697" providerId="LiveId" clId="{FAE2ACA2-3CE4-4D91-BADD-F2EA4D97EF8D}" dt="2022-05-20T02:24:36.505" v="7859" actId="26606"/>
          <ac:cxnSpMkLst>
            <pc:docMk/>
            <pc:sldMk cId="1386099526" sldId="273"/>
            <ac:cxnSpMk id="30" creationId="{085AA86F-6A4D-4BCB-A045-D992CDC2959B}"/>
          </ac:cxnSpMkLst>
        </pc:cxnChg>
        <pc:cxnChg chg="add del">
          <ac:chgData name="eric mau" userId="1e85343743e9d697" providerId="LiveId" clId="{FAE2ACA2-3CE4-4D91-BADD-F2EA4D97EF8D}" dt="2022-05-20T02:37:56.644" v="7878" actId="26606"/>
          <ac:cxnSpMkLst>
            <pc:docMk/>
            <pc:sldMk cId="1386099526" sldId="273"/>
            <ac:cxnSpMk id="37" creationId="{F64F9B95-9045-48D2-B9F3-2927E98F54AA}"/>
          </ac:cxnSpMkLst>
        </pc:cxnChg>
        <pc:cxnChg chg="add del">
          <ac:chgData name="eric mau" userId="1e85343743e9d697" providerId="LiveId" clId="{FAE2ACA2-3CE4-4D91-BADD-F2EA4D97EF8D}" dt="2022-05-20T02:37:56.644" v="7878" actId="26606"/>
          <ac:cxnSpMkLst>
            <pc:docMk/>
            <pc:sldMk cId="1386099526" sldId="273"/>
            <ac:cxnSpMk id="39" creationId="{085AA86F-6A4D-4BCB-A045-D992CDC2959B}"/>
          </ac:cxnSpMkLst>
        </pc:cxnChg>
        <pc:cxnChg chg="add del">
          <ac:chgData name="eric mau" userId="1e85343743e9d697" providerId="LiveId" clId="{FAE2ACA2-3CE4-4D91-BADD-F2EA4D97EF8D}" dt="2022-05-20T02:37:56.644" v="7878" actId="26606"/>
          <ac:cxnSpMkLst>
            <pc:docMk/>
            <pc:sldMk cId="1386099526" sldId="273"/>
            <ac:cxnSpMk id="43" creationId="{EE2E603F-4A95-4FE8-BB06-211DFD75DBEF}"/>
          </ac:cxnSpMkLst>
        </pc:cxnChg>
        <pc:cxnChg chg="add del">
          <ac:chgData name="eric mau" userId="1e85343743e9d697" providerId="LiveId" clId="{FAE2ACA2-3CE4-4D91-BADD-F2EA4D97EF8D}" dt="2022-05-20T02:38:38.395" v="7890" actId="26606"/>
          <ac:cxnSpMkLst>
            <pc:docMk/>
            <pc:sldMk cId="1386099526" sldId="273"/>
            <ac:cxnSpMk id="52" creationId="{D2E57F3D-33BE-4306-87E6-245763719516}"/>
          </ac:cxnSpMkLst>
        </pc:cxnChg>
        <pc:cxnChg chg="add del">
          <ac:chgData name="eric mau" userId="1e85343743e9d697" providerId="LiveId" clId="{FAE2ACA2-3CE4-4D91-BADD-F2EA4D97EF8D}" dt="2022-05-20T02:38:33.957" v="7888" actId="26606"/>
          <ac:cxnSpMkLst>
            <pc:docMk/>
            <pc:sldMk cId="1386099526" sldId="273"/>
            <ac:cxnSpMk id="57" creationId="{F64F9B95-9045-48D2-B9F3-2927E98F54AA}"/>
          </ac:cxnSpMkLst>
        </pc:cxnChg>
        <pc:cxnChg chg="add del">
          <ac:chgData name="eric mau" userId="1e85343743e9d697" providerId="LiveId" clId="{FAE2ACA2-3CE4-4D91-BADD-F2EA4D97EF8D}" dt="2022-05-20T02:38:33.957" v="7888" actId="26606"/>
          <ac:cxnSpMkLst>
            <pc:docMk/>
            <pc:sldMk cId="1386099526" sldId="273"/>
            <ac:cxnSpMk id="59" creationId="{085AA86F-6A4D-4BCB-A045-D992CDC2959B}"/>
          </ac:cxnSpMkLst>
        </pc:cxnChg>
        <pc:cxnChg chg="add del">
          <ac:chgData name="eric mau" userId="1e85343743e9d697" providerId="LiveId" clId="{FAE2ACA2-3CE4-4D91-BADD-F2EA4D97EF8D}" dt="2022-05-20T02:38:33.957" v="7888" actId="26606"/>
          <ac:cxnSpMkLst>
            <pc:docMk/>
            <pc:sldMk cId="1386099526" sldId="273"/>
            <ac:cxnSpMk id="63" creationId="{1A1FADC9-A0F4-4689-9608-959F3C23DD87}"/>
          </ac:cxnSpMkLst>
        </pc:cxnChg>
        <pc:cxnChg chg="add del">
          <ac:chgData name="eric mau" userId="1e85343743e9d697" providerId="LiveId" clId="{FAE2ACA2-3CE4-4D91-BADD-F2EA4D97EF8D}" dt="2022-05-20T02:38:33.957" v="7888" actId="26606"/>
          <ac:cxnSpMkLst>
            <pc:docMk/>
            <pc:sldMk cId="1386099526" sldId="273"/>
            <ac:cxnSpMk id="65" creationId="{8ED41C16-52CF-47AA-A5C9-95D10CB80DEE}"/>
          </ac:cxnSpMkLst>
        </pc:cxnChg>
        <pc:cxnChg chg="add del">
          <ac:chgData name="eric mau" userId="1e85343743e9d697" providerId="LiveId" clId="{FAE2ACA2-3CE4-4D91-BADD-F2EA4D97EF8D}" dt="2022-05-20T02:38:38.395" v="7890" actId="26606"/>
          <ac:cxnSpMkLst>
            <pc:docMk/>
            <pc:sldMk cId="1386099526" sldId="273"/>
            <ac:cxnSpMk id="68" creationId="{D2E57F3D-33BE-4306-87E6-245763719516}"/>
          </ac:cxnSpMkLst>
        </pc:cxnChg>
      </pc:sldChg>
      <pc:sldChg chg="add del">
        <pc:chgData name="eric mau" userId="1e85343743e9d697" providerId="LiveId" clId="{FAE2ACA2-3CE4-4D91-BADD-F2EA4D97EF8D}" dt="2022-05-20T00:28:55.006" v="7723" actId="2890"/>
        <pc:sldMkLst>
          <pc:docMk/>
          <pc:sldMk cId="3685843886" sldId="273"/>
        </pc:sldMkLst>
      </pc:sldChg>
      <pc:sldChg chg="addSp delSp modSp new del mod setBg">
        <pc:chgData name="eric mau" userId="1e85343743e9d697" providerId="LiveId" clId="{FAE2ACA2-3CE4-4D91-BADD-F2EA4D97EF8D}" dt="2022-05-20T13:59:23.677" v="11381" actId="47"/>
        <pc:sldMkLst>
          <pc:docMk/>
          <pc:sldMk cId="4112194131" sldId="274"/>
        </pc:sldMkLst>
        <pc:spChg chg="add del mod">
          <ac:chgData name="eric mau" userId="1e85343743e9d697" providerId="LiveId" clId="{FAE2ACA2-3CE4-4D91-BADD-F2EA4D97EF8D}" dt="2022-05-20T02:51:54.565" v="7944" actId="478"/>
          <ac:spMkLst>
            <pc:docMk/>
            <pc:sldMk cId="4112194131" sldId="274"/>
            <ac:spMk id="2" creationId="{2CC86B8E-0384-64A6-68D5-075D30C01518}"/>
          </ac:spMkLst>
        </pc:spChg>
        <pc:spChg chg="del">
          <ac:chgData name="eric mau" userId="1e85343743e9d697" providerId="LiveId" clId="{FAE2ACA2-3CE4-4D91-BADD-F2EA4D97EF8D}" dt="2022-05-20T02:44:04.628" v="7907" actId="931"/>
          <ac:spMkLst>
            <pc:docMk/>
            <pc:sldMk cId="4112194131" sldId="274"/>
            <ac:spMk id="3" creationId="{DB999EB6-F7DC-5401-B2A6-42042D2A2E27}"/>
          </ac:spMkLst>
        </pc:spChg>
        <pc:spChg chg="add del mod">
          <ac:chgData name="eric mau" userId="1e85343743e9d697" providerId="LiveId" clId="{FAE2ACA2-3CE4-4D91-BADD-F2EA4D97EF8D}" dt="2022-05-20T02:50:04.026" v="7923" actId="931"/>
          <ac:spMkLst>
            <pc:docMk/>
            <pc:sldMk cId="4112194131" sldId="274"/>
            <ac:spMk id="7" creationId="{CABCD0BB-EDE1-D6CE-C67B-316C37184FF1}"/>
          </ac:spMkLst>
        </pc:spChg>
        <pc:spChg chg="add del">
          <ac:chgData name="eric mau" userId="1e85343743e9d697" providerId="LiveId" clId="{FAE2ACA2-3CE4-4D91-BADD-F2EA4D97EF8D}" dt="2022-05-20T02:51:43.056" v="7943" actId="26606"/>
          <ac:spMkLst>
            <pc:docMk/>
            <pc:sldMk cId="4112194131" sldId="274"/>
            <ac:spMk id="11" creationId="{E49D7415-2F11-44C2-B6AA-13A25B6814B9}"/>
          </ac:spMkLst>
        </pc:spChg>
        <pc:spChg chg="add del">
          <ac:chgData name="eric mau" userId="1e85343743e9d697" providerId="LiveId" clId="{FAE2ACA2-3CE4-4D91-BADD-F2EA4D97EF8D}" dt="2022-05-20T02:51:43.056" v="7943" actId="26606"/>
          <ac:spMkLst>
            <pc:docMk/>
            <pc:sldMk cId="4112194131" sldId="274"/>
            <ac:spMk id="13" creationId="{5347D009-0D86-6FE1-D4D7-64A208B68A56}"/>
          </ac:spMkLst>
        </pc:spChg>
        <pc:spChg chg="add del">
          <ac:chgData name="eric mau" userId="1e85343743e9d697" providerId="LiveId" clId="{FAE2ACA2-3CE4-4D91-BADD-F2EA4D97EF8D}" dt="2022-05-20T02:50:26.565" v="7931" actId="26606"/>
          <ac:spMkLst>
            <pc:docMk/>
            <pc:sldMk cId="4112194131" sldId="274"/>
            <ac:spMk id="18" creationId="{479833C7-FDE4-4657-B0B1-32BE833C2489}"/>
          </ac:spMkLst>
        </pc:spChg>
        <pc:spChg chg="add del mod">
          <ac:chgData name="eric mau" userId="1e85343743e9d697" providerId="LiveId" clId="{FAE2ACA2-3CE4-4D91-BADD-F2EA4D97EF8D}" dt="2022-05-20T02:52:04.795" v="7946" actId="931"/>
          <ac:spMkLst>
            <pc:docMk/>
            <pc:sldMk cId="4112194131" sldId="274"/>
            <ac:spMk id="19" creationId="{5D972573-E266-9F33-2862-45E74577C839}"/>
          </ac:spMkLst>
        </pc:spChg>
        <pc:spChg chg="add del">
          <ac:chgData name="eric mau" userId="1e85343743e9d697" providerId="LiveId" clId="{FAE2ACA2-3CE4-4D91-BADD-F2EA4D97EF8D}" dt="2022-05-20T02:50:26.565" v="7931" actId="26606"/>
          <ac:spMkLst>
            <pc:docMk/>
            <pc:sldMk cId="4112194131" sldId="274"/>
            <ac:spMk id="20" creationId="{0ABE7C0B-A2D9-4202-A524-532DA2E2D582}"/>
          </ac:spMkLst>
        </pc:spChg>
        <pc:spChg chg="add del">
          <ac:chgData name="eric mau" userId="1e85343743e9d697" providerId="LiveId" clId="{FAE2ACA2-3CE4-4D91-BADD-F2EA4D97EF8D}" dt="2022-05-20T02:51:33.818" v="7940" actId="26606"/>
          <ac:spMkLst>
            <pc:docMk/>
            <pc:sldMk cId="4112194131" sldId="274"/>
            <ac:spMk id="22" creationId="{33E93247-6229-44AB-A550-739E971E690B}"/>
          </ac:spMkLst>
        </pc:spChg>
        <pc:spChg chg="add del">
          <ac:chgData name="eric mau" userId="1e85343743e9d697" providerId="LiveId" clId="{FAE2ACA2-3CE4-4D91-BADD-F2EA4D97EF8D}" dt="2022-05-20T02:51:43.049" v="7942" actId="26606"/>
          <ac:spMkLst>
            <pc:docMk/>
            <pc:sldMk cId="4112194131" sldId="274"/>
            <ac:spMk id="26" creationId="{E49D7415-2F11-44C2-B6AA-13A25B6814B9}"/>
          </ac:spMkLst>
        </pc:spChg>
        <pc:spChg chg="add del">
          <ac:chgData name="eric mau" userId="1e85343743e9d697" providerId="LiveId" clId="{FAE2ACA2-3CE4-4D91-BADD-F2EA4D97EF8D}" dt="2022-05-20T02:51:43.049" v="7942" actId="26606"/>
          <ac:spMkLst>
            <pc:docMk/>
            <pc:sldMk cId="4112194131" sldId="274"/>
            <ac:spMk id="28" creationId="{5347D009-0D86-6FE1-D4D7-64A208B68A56}"/>
          </ac:spMkLst>
        </pc:spChg>
        <pc:spChg chg="add del mod">
          <ac:chgData name="eric mau" userId="1e85343743e9d697" providerId="LiveId" clId="{FAE2ACA2-3CE4-4D91-BADD-F2EA4D97EF8D}" dt="2022-05-20T02:53:17.645" v="7956" actId="931"/>
          <ac:spMkLst>
            <pc:docMk/>
            <pc:sldMk cId="4112194131" sldId="274"/>
            <ac:spMk id="29" creationId="{8864FFE7-3752-F4E8-8727-F36D8FAC902A}"/>
          </ac:spMkLst>
        </pc:spChg>
        <pc:spChg chg="add del">
          <ac:chgData name="eric mau" userId="1e85343743e9d697" providerId="LiveId" clId="{FAE2ACA2-3CE4-4D91-BADD-F2EA4D97EF8D}" dt="2022-05-20T02:53:47.214" v="7959" actId="26606"/>
          <ac:spMkLst>
            <pc:docMk/>
            <pc:sldMk cId="4112194131" sldId="274"/>
            <ac:spMk id="32" creationId="{33E93247-6229-44AB-A550-739E971E690B}"/>
          </ac:spMkLst>
        </pc:spChg>
        <pc:spChg chg="add">
          <ac:chgData name="eric mau" userId="1e85343743e9d697" providerId="LiveId" clId="{FAE2ACA2-3CE4-4D91-BADD-F2EA4D97EF8D}" dt="2022-05-20T02:53:47.214" v="7959" actId="26606"/>
          <ac:spMkLst>
            <pc:docMk/>
            <pc:sldMk cId="4112194131" sldId="274"/>
            <ac:spMk id="44" creationId="{479833C7-FDE4-4657-B0B1-32BE833C2489}"/>
          </ac:spMkLst>
        </pc:spChg>
        <pc:spChg chg="add">
          <ac:chgData name="eric mau" userId="1e85343743e9d697" providerId="LiveId" clId="{FAE2ACA2-3CE4-4D91-BADD-F2EA4D97EF8D}" dt="2022-05-20T02:53:47.214" v="7959" actId="26606"/>
          <ac:spMkLst>
            <pc:docMk/>
            <pc:sldMk cId="4112194131" sldId="274"/>
            <ac:spMk id="46" creationId="{0ABE7C0B-A2D9-4202-A524-532DA2E2D582}"/>
          </ac:spMkLst>
        </pc:spChg>
        <pc:picChg chg="add del mod">
          <ac:chgData name="eric mau" userId="1e85343743e9d697" providerId="LiveId" clId="{FAE2ACA2-3CE4-4D91-BADD-F2EA4D97EF8D}" dt="2022-05-20T02:49:51.409" v="7922" actId="478"/>
          <ac:picMkLst>
            <pc:docMk/>
            <pc:sldMk cId="4112194131" sldId="274"/>
            <ac:picMk id="5" creationId="{F27FF5E3-8EEE-6350-8A83-549BC72B67DB}"/>
          </ac:picMkLst>
        </pc:picChg>
        <pc:picChg chg="add del mod">
          <ac:chgData name="eric mau" userId="1e85343743e9d697" providerId="LiveId" clId="{FAE2ACA2-3CE4-4D91-BADD-F2EA4D97EF8D}" dt="2022-05-20T02:51:56.461" v="7945" actId="478"/>
          <ac:picMkLst>
            <pc:docMk/>
            <pc:sldMk cId="4112194131" sldId="274"/>
            <ac:picMk id="9" creationId="{C683738C-0468-9905-CF0C-C296B8DCF812}"/>
          </ac:picMkLst>
        </pc:picChg>
        <pc:picChg chg="add del mod">
          <ac:chgData name="eric mau" userId="1e85343743e9d697" providerId="LiveId" clId="{FAE2ACA2-3CE4-4D91-BADD-F2EA4D97EF8D}" dt="2022-05-20T02:53:07.382" v="7955" actId="478"/>
          <ac:picMkLst>
            <pc:docMk/>
            <pc:sldMk cId="4112194131" sldId="274"/>
            <ac:picMk id="23" creationId="{9ED292A2-AFB8-9565-73BF-A1E352047852}"/>
          </ac:picMkLst>
        </pc:picChg>
        <pc:picChg chg="add mod">
          <ac:chgData name="eric mau" userId="1e85343743e9d697" providerId="LiveId" clId="{FAE2ACA2-3CE4-4D91-BADD-F2EA4D97EF8D}" dt="2022-05-20T02:53:47.214" v="7959" actId="26606"/>
          <ac:picMkLst>
            <pc:docMk/>
            <pc:sldMk cId="4112194131" sldId="274"/>
            <ac:picMk id="35" creationId="{39ADEA31-107D-2933-B61B-F4981FBCBB86}"/>
          </ac:picMkLst>
        </pc:picChg>
        <pc:cxnChg chg="add del">
          <ac:chgData name="eric mau" userId="1e85343743e9d697" providerId="LiveId" clId="{FAE2ACA2-3CE4-4D91-BADD-F2EA4D97EF8D}" dt="2022-05-20T02:51:43.056" v="7943" actId="26606"/>
          <ac:cxnSpMkLst>
            <pc:docMk/>
            <pc:sldMk cId="4112194131" sldId="274"/>
            <ac:cxnSpMk id="12" creationId="{D2E57F3D-33BE-4306-87E6-245763719516}"/>
          </ac:cxnSpMkLst>
        </pc:cxnChg>
        <pc:cxnChg chg="add del">
          <ac:chgData name="eric mau" userId="1e85343743e9d697" providerId="LiveId" clId="{FAE2ACA2-3CE4-4D91-BADD-F2EA4D97EF8D}" dt="2022-05-20T02:50:26.565" v="7931" actId="26606"/>
          <ac:cxnSpMkLst>
            <pc:docMk/>
            <pc:sldMk cId="4112194131" sldId="274"/>
            <ac:cxnSpMk id="14" creationId="{F64F9B95-9045-48D2-B9F3-2927E98F54AA}"/>
          </ac:cxnSpMkLst>
        </pc:cxnChg>
        <pc:cxnChg chg="add del">
          <ac:chgData name="eric mau" userId="1e85343743e9d697" providerId="LiveId" clId="{FAE2ACA2-3CE4-4D91-BADD-F2EA4D97EF8D}" dt="2022-05-20T02:51:33.818" v="7940" actId="26606"/>
          <ac:cxnSpMkLst>
            <pc:docMk/>
            <pc:sldMk cId="4112194131" sldId="274"/>
            <ac:cxnSpMk id="15" creationId="{F64F9B95-9045-48D2-B9F3-2927E98F54AA}"/>
          </ac:cxnSpMkLst>
        </pc:cxnChg>
        <pc:cxnChg chg="add del">
          <ac:chgData name="eric mau" userId="1e85343743e9d697" providerId="LiveId" clId="{FAE2ACA2-3CE4-4D91-BADD-F2EA4D97EF8D}" dt="2022-05-20T02:50:26.565" v="7931" actId="26606"/>
          <ac:cxnSpMkLst>
            <pc:docMk/>
            <pc:sldMk cId="4112194131" sldId="274"/>
            <ac:cxnSpMk id="16" creationId="{085AA86F-6A4D-4BCB-A045-D992CDC2959B}"/>
          </ac:cxnSpMkLst>
        </pc:cxnChg>
        <pc:cxnChg chg="add del">
          <ac:chgData name="eric mau" userId="1e85343743e9d697" providerId="LiveId" clId="{FAE2ACA2-3CE4-4D91-BADD-F2EA4D97EF8D}" dt="2022-05-20T02:51:33.818" v="7940" actId="26606"/>
          <ac:cxnSpMkLst>
            <pc:docMk/>
            <pc:sldMk cId="4112194131" sldId="274"/>
            <ac:cxnSpMk id="17" creationId="{085AA86F-6A4D-4BCB-A045-D992CDC2959B}"/>
          </ac:cxnSpMkLst>
        </pc:cxnChg>
        <pc:cxnChg chg="add del">
          <ac:chgData name="eric mau" userId="1e85343743e9d697" providerId="LiveId" clId="{FAE2ACA2-3CE4-4D91-BADD-F2EA4D97EF8D}" dt="2022-05-20T02:51:33.818" v="7940" actId="26606"/>
          <ac:cxnSpMkLst>
            <pc:docMk/>
            <pc:sldMk cId="4112194131" sldId="274"/>
            <ac:cxnSpMk id="24" creationId="{EE2E603F-4A95-4FE8-BB06-211DFD75DBEF}"/>
          </ac:cxnSpMkLst>
        </pc:cxnChg>
        <pc:cxnChg chg="add del">
          <ac:chgData name="eric mau" userId="1e85343743e9d697" providerId="LiveId" clId="{FAE2ACA2-3CE4-4D91-BADD-F2EA4D97EF8D}" dt="2022-05-20T02:51:43.049" v="7942" actId="26606"/>
          <ac:cxnSpMkLst>
            <pc:docMk/>
            <pc:sldMk cId="4112194131" sldId="274"/>
            <ac:cxnSpMk id="27" creationId="{D2E57F3D-33BE-4306-87E6-245763719516}"/>
          </ac:cxnSpMkLst>
        </pc:cxnChg>
        <pc:cxnChg chg="add del">
          <ac:chgData name="eric mau" userId="1e85343743e9d697" providerId="LiveId" clId="{FAE2ACA2-3CE4-4D91-BADD-F2EA4D97EF8D}" dt="2022-05-20T02:53:47.214" v="7959" actId="26606"/>
          <ac:cxnSpMkLst>
            <pc:docMk/>
            <pc:sldMk cId="4112194131" sldId="274"/>
            <ac:cxnSpMk id="30" creationId="{F64F9B95-9045-48D2-B9F3-2927E98F54AA}"/>
          </ac:cxnSpMkLst>
        </pc:cxnChg>
        <pc:cxnChg chg="add del">
          <ac:chgData name="eric mau" userId="1e85343743e9d697" providerId="LiveId" clId="{FAE2ACA2-3CE4-4D91-BADD-F2EA4D97EF8D}" dt="2022-05-20T02:53:47.214" v="7959" actId="26606"/>
          <ac:cxnSpMkLst>
            <pc:docMk/>
            <pc:sldMk cId="4112194131" sldId="274"/>
            <ac:cxnSpMk id="31" creationId="{085AA86F-6A4D-4BCB-A045-D992CDC2959B}"/>
          </ac:cxnSpMkLst>
        </pc:cxnChg>
        <pc:cxnChg chg="add del">
          <ac:chgData name="eric mau" userId="1e85343743e9d697" providerId="LiveId" clId="{FAE2ACA2-3CE4-4D91-BADD-F2EA4D97EF8D}" dt="2022-05-20T02:53:47.214" v="7959" actId="26606"/>
          <ac:cxnSpMkLst>
            <pc:docMk/>
            <pc:sldMk cId="4112194131" sldId="274"/>
            <ac:cxnSpMk id="33" creationId="{EE2E603F-4A95-4FE8-BB06-211DFD75DBEF}"/>
          </ac:cxnSpMkLst>
        </pc:cxnChg>
        <pc:cxnChg chg="add">
          <ac:chgData name="eric mau" userId="1e85343743e9d697" providerId="LiveId" clId="{FAE2ACA2-3CE4-4D91-BADD-F2EA4D97EF8D}" dt="2022-05-20T02:53:47.214" v="7959" actId="26606"/>
          <ac:cxnSpMkLst>
            <pc:docMk/>
            <pc:sldMk cId="4112194131" sldId="274"/>
            <ac:cxnSpMk id="40" creationId="{F64F9B95-9045-48D2-B9F3-2927E98F54AA}"/>
          </ac:cxnSpMkLst>
        </pc:cxnChg>
        <pc:cxnChg chg="add">
          <ac:chgData name="eric mau" userId="1e85343743e9d697" providerId="LiveId" clId="{FAE2ACA2-3CE4-4D91-BADD-F2EA4D97EF8D}" dt="2022-05-20T02:53:47.214" v="7959" actId="26606"/>
          <ac:cxnSpMkLst>
            <pc:docMk/>
            <pc:sldMk cId="4112194131" sldId="274"/>
            <ac:cxnSpMk id="42" creationId="{085AA86F-6A4D-4BCB-A045-D992CDC2959B}"/>
          </ac:cxnSpMkLst>
        </pc:cxnChg>
      </pc:sldChg>
      <pc:sldChg chg="modSp add mod ord">
        <pc:chgData name="eric mau" userId="1e85343743e9d697" providerId="LiveId" clId="{FAE2ACA2-3CE4-4D91-BADD-F2EA4D97EF8D}" dt="2022-05-22T08:59:19.712" v="13015" actId="20577"/>
        <pc:sldMkLst>
          <pc:docMk/>
          <pc:sldMk cId="1887303729" sldId="275"/>
        </pc:sldMkLst>
        <pc:spChg chg="mod">
          <ac:chgData name="eric mau" userId="1e85343743e9d697" providerId="LiveId" clId="{FAE2ACA2-3CE4-4D91-BADD-F2EA4D97EF8D}" dt="2022-05-20T06:17:17.229" v="8540" actId="20577"/>
          <ac:spMkLst>
            <pc:docMk/>
            <pc:sldMk cId="1887303729" sldId="275"/>
            <ac:spMk id="2" creationId="{6D78777E-16D7-A4E8-5A9A-F7A0045123F0}"/>
          </ac:spMkLst>
        </pc:spChg>
        <pc:spChg chg="mod">
          <ac:chgData name="eric mau" userId="1e85343743e9d697" providerId="LiveId" clId="{FAE2ACA2-3CE4-4D91-BADD-F2EA4D97EF8D}" dt="2022-05-22T08:59:19.712" v="13015" actId="20577"/>
          <ac:spMkLst>
            <pc:docMk/>
            <pc:sldMk cId="1887303729" sldId="275"/>
            <ac:spMk id="3" creationId="{198C22EF-9156-1952-F9B1-2C38A310EB86}"/>
          </ac:spMkLst>
        </pc:spChg>
      </pc:sldChg>
      <pc:sldChg chg="modSp new del mod">
        <pc:chgData name="eric mau" userId="1e85343743e9d697" providerId="LiveId" clId="{FAE2ACA2-3CE4-4D91-BADD-F2EA4D97EF8D}" dt="2022-05-20T06:16:51.411" v="8478" actId="47"/>
        <pc:sldMkLst>
          <pc:docMk/>
          <pc:sldMk cId="4082645213" sldId="275"/>
        </pc:sldMkLst>
        <pc:spChg chg="mod">
          <ac:chgData name="eric mau" userId="1e85343743e9d697" providerId="LiveId" clId="{FAE2ACA2-3CE4-4D91-BADD-F2EA4D97EF8D}" dt="2022-05-20T06:12:34.629" v="8156" actId="20577"/>
          <ac:spMkLst>
            <pc:docMk/>
            <pc:sldMk cId="4082645213" sldId="275"/>
            <ac:spMk id="2" creationId="{C9CAA8EF-5FDE-B3DF-BEA0-F6F99D359261}"/>
          </ac:spMkLst>
        </pc:spChg>
        <pc:spChg chg="mod">
          <ac:chgData name="eric mau" userId="1e85343743e9d697" providerId="LiveId" clId="{FAE2ACA2-3CE4-4D91-BADD-F2EA4D97EF8D}" dt="2022-05-20T06:16:33.243" v="8477" actId="20577"/>
          <ac:spMkLst>
            <pc:docMk/>
            <pc:sldMk cId="4082645213" sldId="275"/>
            <ac:spMk id="3" creationId="{90B5D623-162C-2318-0425-A87E1EAB7FD2}"/>
          </ac:spMkLst>
        </pc:spChg>
      </pc:sldChg>
      <pc:sldChg chg="add del">
        <pc:chgData name="eric mau" userId="1e85343743e9d697" providerId="LiveId" clId="{FAE2ACA2-3CE4-4D91-BADD-F2EA4D97EF8D}" dt="2022-05-20T02:43:52.417" v="7906" actId="47"/>
        <pc:sldMkLst>
          <pc:docMk/>
          <pc:sldMk cId="4238841882" sldId="275"/>
        </pc:sldMkLst>
      </pc:sldChg>
      <pc:sldChg chg="modSp add mod">
        <pc:chgData name="eric mau" userId="1e85343743e9d697" providerId="LiveId" clId="{FAE2ACA2-3CE4-4D91-BADD-F2EA4D97EF8D}" dt="2022-05-22T11:26:01.154" v="13727" actId="113"/>
        <pc:sldMkLst>
          <pc:docMk/>
          <pc:sldMk cId="1049983447" sldId="276"/>
        </pc:sldMkLst>
        <pc:spChg chg="mod">
          <ac:chgData name="eric mau" userId="1e85343743e9d697" providerId="LiveId" clId="{FAE2ACA2-3CE4-4D91-BADD-F2EA4D97EF8D}" dt="2022-05-22T11:26:01.154" v="13727" actId="113"/>
          <ac:spMkLst>
            <pc:docMk/>
            <pc:sldMk cId="1049983447" sldId="276"/>
            <ac:spMk id="3" creationId="{198C22EF-9156-1952-F9B1-2C38A310EB86}"/>
          </ac:spMkLst>
        </pc:spChg>
      </pc:sldChg>
      <pc:sldChg chg="modSp add mod">
        <pc:chgData name="eric mau" userId="1e85343743e9d697" providerId="LiveId" clId="{FAE2ACA2-3CE4-4D91-BADD-F2EA4D97EF8D}" dt="2022-05-22T08:58:07.566" v="12980" actId="20577"/>
        <pc:sldMkLst>
          <pc:docMk/>
          <pc:sldMk cId="2994665750" sldId="277"/>
        </pc:sldMkLst>
        <pc:spChg chg="mod">
          <ac:chgData name="eric mau" userId="1e85343743e9d697" providerId="LiveId" clId="{FAE2ACA2-3CE4-4D91-BADD-F2EA4D97EF8D}" dt="2022-05-20T07:48:07.882" v="10655" actId="6549"/>
          <ac:spMkLst>
            <pc:docMk/>
            <pc:sldMk cId="2994665750" sldId="277"/>
            <ac:spMk id="2" creationId="{6D78777E-16D7-A4E8-5A9A-F7A0045123F0}"/>
          </ac:spMkLst>
        </pc:spChg>
        <pc:spChg chg="mod">
          <ac:chgData name="eric mau" userId="1e85343743e9d697" providerId="LiveId" clId="{FAE2ACA2-3CE4-4D91-BADD-F2EA4D97EF8D}" dt="2022-05-22T08:58:07.566" v="12980" actId="20577"/>
          <ac:spMkLst>
            <pc:docMk/>
            <pc:sldMk cId="2994665750" sldId="277"/>
            <ac:spMk id="3" creationId="{198C22EF-9156-1952-F9B1-2C38A310EB86}"/>
          </ac:spMkLst>
        </pc:spChg>
      </pc:sldChg>
      <pc:sldChg chg="addSp delSp modSp new mod setBg">
        <pc:chgData name="eric mau" userId="1e85343743e9d697" providerId="LiveId" clId="{FAE2ACA2-3CE4-4D91-BADD-F2EA4D97EF8D}" dt="2022-05-20T14:11:33.098" v="11391" actId="26606"/>
        <pc:sldMkLst>
          <pc:docMk/>
          <pc:sldMk cId="2797765464" sldId="278"/>
        </pc:sldMkLst>
        <pc:spChg chg="del">
          <ac:chgData name="eric mau" userId="1e85343743e9d697" providerId="LiveId" clId="{FAE2ACA2-3CE4-4D91-BADD-F2EA4D97EF8D}" dt="2022-05-20T13:59:39.409" v="11386" actId="26606"/>
          <ac:spMkLst>
            <pc:docMk/>
            <pc:sldMk cId="2797765464" sldId="278"/>
            <ac:spMk id="2" creationId="{7D29769D-130C-85FA-07D3-5E02FF83DE10}"/>
          </ac:spMkLst>
        </pc:spChg>
        <pc:spChg chg="del">
          <ac:chgData name="eric mau" userId="1e85343743e9d697" providerId="LiveId" clId="{FAE2ACA2-3CE4-4D91-BADD-F2EA4D97EF8D}" dt="2022-05-20T13:59:35.195" v="11383" actId="931"/>
          <ac:spMkLst>
            <pc:docMk/>
            <pc:sldMk cId="2797765464" sldId="278"/>
            <ac:spMk id="3" creationId="{E6DE24D2-5E10-E3F2-8F9E-D7E8A8AD40F2}"/>
          </ac:spMkLst>
        </pc:spChg>
        <pc:spChg chg="add del mod">
          <ac:chgData name="eric mau" userId="1e85343743e9d697" providerId="LiveId" clId="{FAE2ACA2-3CE4-4D91-BADD-F2EA4D97EF8D}" dt="2022-05-20T14:11:30.387" v="11388" actId="931"/>
          <ac:spMkLst>
            <pc:docMk/>
            <pc:sldMk cId="2797765464" sldId="278"/>
            <ac:spMk id="7" creationId="{75F36C36-55F6-221A-EB06-57F58E8B1D24}"/>
          </ac:spMkLst>
        </pc:spChg>
        <pc:spChg chg="add del">
          <ac:chgData name="eric mau" userId="1e85343743e9d697" providerId="LiveId" clId="{FAE2ACA2-3CE4-4D91-BADD-F2EA4D97EF8D}" dt="2022-05-20T14:11:33.098" v="11391" actId="26606"/>
          <ac:spMkLst>
            <pc:docMk/>
            <pc:sldMk cId="2797765464" sldId="278"/>
            <ac:spMk id="14" creationId="{479833C7-FDE4-4657-B0B1-32BE833C2489}"/>
          </ac:spMkLst>
        </pc:spChg>
        <pc:spChg chg="add del">
          <ac:chgData name="eric mau" userId="1e85343743e9d697" providerId="LiveId" clId="{FAE2ACA2-3CE4-4D91-BADD-F2EA4D97EF8D}" dt="2022-05-20T14:11:33.098" v="11391" actId="26606"/>
          <ac:spMkLst>
            <pc:docMk/>
            <pc:sldMk cId="2797765464" sldId="278"/>
            <ac:spMk id="16" creationId="{0ABE7C0B-A2D9-4202-A524-532DA2E2D582}"/>
          </ac:spMkLst>
        </pc:spChg>
        <pc:spChg chg="add">
          <ac:chgData name="eric mau" userId="1e85343743e9d697" providerId="LiveId" clId="{FAE2ACA2-3CE4-4D91-BADD-F2EA4D97EF8D}" dt="2022-05-20T14:11:33.098" v="11391" actId="26606"/>
          <ac:spMkLst>
            <pc:docMk/>
            <pc:sldMk cId="2797765464" sldId="278"/>
            <ac:spMk id="25" creationId="{479833C7-FDE4-4657-B0B1-32BE833C2489}"/>
          </ac:spMkLst>
        </pc:spChg>
        <pc:spChg chg="add">
          <ac:chgData name="eric mau" userId="1e85343743e9d697" providerId="LiveId" clId="{FAE2ACA2-3CE4-4D91-BADD-F2EA4D97EF8D}" dt="2022-05-20T14:11:33.098" v="11391" actId="26606"/>
          <ac:spMkLst>
            <pc:docMk/>
            <pc:sldMk cId="2797765464" sldId="278"/>
            <ac:spMk id="27" creationId="{0ABE7C0B-A2D9-4202-A524-532DA2E2D582}"/>
          </ac:spMkLst>
        </pc:spChg>
        <pc:picChg chg="add del mod">
          <ac:chgData name="eric mau" userId="1e85343743e9d697" providerId="LiveId" clId="{FAE2ACA2-3CE4-4D91-BADD-F2EA4D97EF8D}" dt="2022-05-20T14:11:11.188" v="11387" actId="478"/>
          <ac:picMkLst>
            <pc:docMk/>
            <pc:sldMk cId="2797765464" sldId="278"/>
            <ac:picMk id="5" creationId="{2EFB2C3F-2D3A-6E52-4EB0-4CC02E403DD9}"/>
          </ac:picMkLst>
        </pc:picChg>
        <pc:picChg chg="add mod">
          <ac:chgData name="eric mau" userId="1e85343743e9d697" providerId="LiveId" clId="{FAE2ACA2-3CE4-4D91-BADD-F2EA4D97EF8D}" dt="2022-05-20T14:11:33.098" v="11391" actId="26606"/>
          <ac:picMkLst>
            <pc:docMk/>
            <pc:sldMk cId="2797765464" sldId="278"/>
            <ac:picMk id="9" creationId="{EE3FEBB2-54EA-F8DE-9269-47F257C8F40B}"/>
          </ac:picMkLst>
        </pc:picChg>
        <pc:cxnChg chg="add del">
          <ac:chgData name="eric mau" userId="1e85343743e9d697" providerId="LiveId" clId="{FAE2ACA2-3CE4-4D91-BADD-F2EA4D97EF8D}" dt="2022-05-20T14:11:33.098" v="11391" actId="26606"/>
          <ac:cxnSpMkLst>
            <pc:docMk/>
            <pc:sldMk cId="2797765464" sldId="278"/>
            <ac:cxnSpMk id="10" creationId="{F64F9B95-9045-48D2-B9F3-2927E98F54AA}"/>
          </ac:cxnSpMkLst>
        </pc:cxnChg>
        <pc:cxnChg chg="add del">
          <ac:chgData name="eric mau" userId="1e85343743e9d697" providerId="LiveId" clId="{FAE2ACA2-3CE4-4D91-BADD-F2EA4D97EF8D}" dt="2022-05-20T14:11:33.098" v="11391" actId="26606"/>
          <ac:cxnSpMkLst>
            <pc:docMk/>
            <pc:sldMk cId="2797765464" sldId="278"/>
            <ac:cxnSpMk id="12" creationId="{085AA86F-6A4D-4BCB-A045-D992CDC2959B}"/>
          </ac:cxnSpMkLst>
        </pc:cxnChg>
        <pc:cxnChg chg="add">
          <ac:chgData name="eric mau" userId="1e85343743e9d697" providerId="LiveId" clId="{FAE2ACA2-3CE4-4D91-BADD-F2EA4D97EF8D}" dt="2022-05-20T14:11:33.098" v="11391" actId="26606"/>
          <ac:cxnSpMkLst>
            <pc:docMk/>
            <pc:sldMk cId="2797765464" sldId="278"/>
            <ac:cxnSpMk id="21" creationId="{F64F9B95-9045-48D2-B9F3-2927E98F54AA}"/>
          </ac:cxnSpMkLst>
        </pc:cxnChg>
        <pc:cxnChg chg="add">
          <ac:chgData name="eric mau" userId="1e85343743e9d697" providerId="LiveId" clId="{FAE2ACA2-3CE4-4D91-BADD-F2EA4D97EF8D}" dt="2022-05-20T14:11:33.098" v="11391" actId="26606"/>
          <ac:cxnSpMkLst>
            <pc:docMk/>
            <pc:sldMk cId="2797765464" sldId="278"/>
            <ac:cxnSpMk id="23" creationId="{085AA86F-6A4D-4BCB-A045-D992CDC2959B}"/>
          </ac:cxnSpMkLst>
        </pc:cxnChg>
      </pc:sldChg>
      <pc:sldChg chg="addSp delSp modSp new mod setBg">
        <pc:chgData name="eric mau" userId="1e85343743e9d697" providerId="LiveId" clId="{FAE2ACA2-3CE4-4D91-BADD-F2EA4D97EF8D}" dt="2022-05-22T08:39:44" v="12524" actId="20577"/>
        <pc:sldMkLst>
          <pc:docMk/>
          <pc:sldMk cId="2759714777" sldId="279"/>
        </pc:sldMkLst>
        <pc:spChg chg="mod">
          <ac:chgData name="eric mau" userId="1e85343743e9d697" providerId="LiveId" clId="{FAE2ACA2-3CE4-4D91-BADD-F2EA4D97EF8D}" dt="2022-05-22T08:38:50.750" v="12500" actId="1076"/>
          <ac:spMkLst>
            <pc:docMk/>
            <pc:sldMk cId="2759714777" sldId="279"/>
            <ac:spMk id="2" creationId="{69DBE7D4-DBDB-1040-7583-B385DBFB32C7}"/>
          </ac:spMkLst>
        </pc:spChg>
        <pc:spChg chg="del">
          <ac:chgData name="eric mau" userId="1e85343743e9d697" providerId="LiveId" clId="{FAE2ACA2-3CE4-4D91-BADD-F2EA4D97EF8D}" dt="2022-05-22T08:31:37.909" v="12470" actId="931"/>
          <ac:spMkLst>
            <pc:docMk/>
            <pc:sldMk cId="2759714777" sldId="279"/>
            <ac:spMk id="3" creationId="{D0463207-E20F-934F-70F9-F936AF304A40}"/>
          </ac:spMkLst>
        </pc:spChg>
        <pc:spChg chg="add mod">
          <ac:chgData name="eric mau" userId="1e85343743e9d697" providerId="LiveId" clId="{FAE2ACA2-3CE4-4D91-BADD-F2EA4D97EF8D}" dt="2022-05-22T08:39:44" v="12524" actId="20577"/>
          <ac:spMkLst>
            <pc:docMk/>
            <pc:sldMk cId="2759714777" sldId="279"/>
            <ac:spMk id="8" creationId="{A64DB1C1-9D40-9C6F-A7E8-93E4D48F4616}"/>
          </ac:spMkLst>
        </pc:spChg>
        <pc:spChg chg="add mod">
          <ac:chgData name="eric mau" userId="1e85343743e9d697" providerId="LiveId" clId="{FAE2ACA2-3CE4-4D91-BADD-F2EA4D97EF8D}" dt="2022-05-22T08:39:25.577" v="12519" actId="1076"/>
          <ac:spMkLst>
            <pc:docMk/>
            <pc:sldMk cId="2759714777" sldId="279"/>
            <ac:spMk id="9" creationId="{E258010C-1438-4CEA-0666-197C23ED8563}"/>
          </ac:spMkLst>
        </pc:spChg>
        <pc:spChg chg="add del">
          <ac:chgData name="eric mau" userId="1e85343743e9d697" providerId="LiveId" clId="{FAE2ACA2-3CE4-4D91-BADD-F2EA4D97EF8D}" dt="2022-05-22T08:38:15.630" v="12481" actId="26606"/>
          <ac:spMkLst>
            <pc:docMk/>
            <pc:sldMk cId="2759714777" sldId="279"/>
            <ac:spMk id="16" creationId="{97215483-AD0C-4E00-BF87-04C4DA6ACE3A}"/>
          </ac:spMkLst>
        </pc:spChg>
        <pc:spChg chg="add">
          <ac:chgData name="eric mau" userId="1e85343743e9d697" providerId="LiveId" clId="{FAE2ACA2-3CE4-4D91-BADD-F2EA4D97EF8D}" dt="2022-05-22T08:38:15.630" v="12481" actId="26606"/>
          <ac:spMkLst>
            <pc:docMk/>
            <pc:sldMk cId="2759714777" sldId="279"/>
            <ac:spMk id="27" creationId="{97215483-AD0C-4E00-BF87-04C4DA6ACE3A}"/>
          </ac:spMkLst>
        </pc:spChg>
        <pc:picChg chg="add mod">
          <ac:chgData name="eric mau" userId="1e85343743e9d697" providerId="LiveId" clId="{FAE2ACA2-3CE4-4D91-BADD-F2EA4D97EF8D}" dt="2022-05-22T08:38:44.398" v="12499" actId="1076"/>
          <ac:picMkLst>
            <pc:docMk/>
            <pc:sldMk cId="2759714777" sldId="279"/>
            <ac:picMk id="5" creationId="{EBCFE39C-D74E-EF68-8A5D-080167E00328}"/>
          </ac:picMkLst>
        </pc:picChg>
        <pc:picChg chg="add mod">
          <ac:chgData name="eric mau" userId="1e85343743e9d697" providerId="LiveId" clId="{FAE2ACA2-3CE4-4D91-BADD-F2EA4D97EF8D}" dt="2022-05-22T08:38:37.953" v="12498" actId="1076"/>
          <ac:picMkLst>
            <pc:docMk/>
            <pc:sldMk cId="2759714777" sldId="279"/>
            <ac:picMk id="7" creationId="{61D325C9-3E48-3282-F896-E677D409F4C3}"/>
          </ac:picMkLst>
        </pc:picChg>
        <pc:cxnChg chg="add del">
          <ac:chgData name="eric mau" userId="1e85343743e9d697" providerId="LiveId" clId="{FAE2ACA2-3CE4-4D91-BADD-F2EA4D97EF8D}" dt="2022-05-22T08:38:15.630" v="12481" actId="26606"/>
          <ac:cxnSpMkLst>
            <pc:docMk/>
            <pc:sldMk cId="2759714777" sldId="279"/>
            <ac:cxnSpMk id="12" creationId="{F64F9B95-9045-48D2-B9F3-2927E98F54AA}"/>
          </ac:cxnSpMkLst>
        </pc:cxnChg>
        <pc:cxnChg chg="add del">
          <ac:chgData name="eric mau" userId="1e85343743e9d697" providerId="LiveId" clId="{FAE2ACA2-3CE4-4D91-BADD-F2EA4D97EF8D}" dt="2022-05-22T08:38:15.630" v="12481" actId="26606"/>
          <ac:cxnSpMkLst>
            <pc:docMk/>
            <pc:sldMk cId="2759714777" sldId="279"/>
            <ac:cxnSpMk id="14" creationId="{085AA86F-6A4D-4BCB-A045-D992CDC2959B}"/>
          </ac:cxnSpMkLst>
        </pc:cxnChg>
        <pc:cxnChg chg="add del">
          <ac:chgData name="eric mau" userId="1e85343743e9d697" providerId="LiveId" clId="{FAE2ACA2-3CE4-4D91-BADD-F2EA4D97EF8D}" dt="2022-05-22T08:38:15.630" v="12481" actId="26606"/>
          <ac:cxnSpMkLst>
            <pc:docMk/>
            <pc:sldMk cId="2759714777" sldId="279"/>
            <ac:cxnSpMk id="18" creationId="{87F9F470-C7B7-4B96-90CD-6D53EA02006D}"/>
          </ac:cxnSpMkLst>
        </pc:cxnChg>
        <pc:cxnChg chg="add">
          <ac:chgData name="eric mau" userId="1e85343743e9d697" providerId="LiveId" clId="{FAE2ACA2-3CE4-4D91-BADD-F2EA4D97EF8D}" dt="2022-05-22T08:38:15.630" v="12481" actId="26606"/>
          <ac:cxnSpMkLst>
            <pc:docMk/>
            <pc:sldMk cId="2759714777" sldId="279"/>
            <ac:cxnSpMk id="23" creationId="{F64F9B95-9045-48D2-B9F3-2927E98F54AA}"/>
          </ac:cxnSpMkLst>
        </pc:cxnChg>
        <pc:cxnChg chg="add">
          <ac:chgData name="eric mau" userId="1e85343743e9d697" providerId="LiveId" clId="{FAE2ACA2-3CE4-4D91-BADD-F2EA4D97EF8D}" dt="2022-05-22T08:38:15.630" v="12481" actId="26606"/>
          <ac:cxnSpMkLst>
            <pc:docMk/>
            <pc:sldMk cId="2759714777" sldId="279"/>
            <ac:cxnSpMk id="25" creationId="{085AA86F-6A4D-4BCB-A045-D992CDC2959B}"/>
          </ac:cxnSpMkLst>
        </pc:cxnChg>
        <pc:cxnChg chg="add">
          <ac:chgData name="eric mau" userId="1e85343743e9d697" providerId="LiveId" clId="{FAE2ACA2-3CE4-4D91-BADD-F2EA4D97EF8D}" dt="2022-05-22T08:38:15.630" v="12481" actId="26606"/>
          <ac:cxnSpMkLst>
            <pc:docMk/>
            <pc:sldMk cId="2759714777" sldId="279"/>
            <ac:cxnSpMk id="29" creationId="{87F9F470-C7B7-4B96-90CD-6D53EA02006D}"/>
          </ac:cxnSpMkLst>
        </pc:cxnChg>
      </pc:sldChg>
      <pc:sldChg chg="addSp delSp modSp new mod setBg">
        <pc:chgData name="eric mau" userId="1e85343743e9d697" providerId="LiveId" clId="{FAE2ACA2-3CE4-4D91-BADD-F2EA4D97EF8D}" dt="2022-05-22T11:47:00.962" v="13940" actId="14100"/>
        <pc:sldMkLst>
          <pc:docMk/>
          <pc:sldMk cId="3356676255" sldId="280"/>
        </pc:sldMkLst>
        <pc:spChg chg="add del">
          <ac:chgData name="eric mau" userId="1e85343743e9d697" providerId="LiveId" clId="{FAE2ACA2-3CE4-4D91-BADD-F2EA4D97EF8D}" dt="2022-05-22T11:46:33.722" v="13930" actId="26606"/>
          <ac:spMkLst>
            <pc:docMk/>
            <pc:sldMk cId="3356676255" sldId="280"/>
            <ac:spMk id="2" creationId="{075F7FCD-B037-860E-07A2-2BA25280374D}"/>
          </ac:spMkLst>
        </pc:spChg>
        <pc:spChg chg="del">
          <ac:chgData name="eric mau" userId="1e85343743e9d697" providerId="LiveId" clId="{FAE2ACA2-3CE4-4D91-BADD-F2EA4D97EF8D}" dt="2022-05-22T11:44:31.959" v="13920" actId="931"/>
          <ac:spMkLst>
            <pc:docMk/>
            <pc:sldMk cId="3356676255" sldId="280"/>
            <ac:spMk id="3" creationId="{6832B49A-5DE1-E5AE-D659-7DCCEC910BDC}"/>
          </ac:spMkLst>
        </pc:spChg>
        <pc:spChg chg="add del mod">
          <ac:chgData name="eric mau" userId="1e85343743e9d697" providerId="LiveId" clId="{FAE2ACA2-3CE4-4D91-BADD-F2EA4D97EF8D}" dt="2022-05-22T11:46:42.392" v="13932" actId="931"/>
          <ac:spMkLst>
            <pc:docMk/>
            <pc:sldMk cId="3356676255" sldId="280"/>
            <ac:spMk id="9" creationId="{126C47F2-1D23-95FF-7F5E-D5D4539E5D93}"/>
          </ac:spMkLst>
        </pc:spChg>
        <pc:spChg chg="add del">
          <ac:chgData name="eric mau" userId="1e85343743e9d697" providerId="LiveId" clId="{FAE2ACA2-3CE4-4D91-BADD-F2EA4D97EF8D}" dt="2022-05-22T11:46:45.574" v="13935" actId="26606"/>
          <ac:spMkLst>
            <pc:docMk/>
            <pc:sldMk cId="3356676255" sldId="280"/>
            <ac:spMk id="14" creationId="{B9C0E6AB-EAB6-41E0-9D49-369643E873A7}"/>
          </ac:spMkLst>
        </pc:spChg>
        <pc:spChg chg="add del">
          <ac:chgData name="eric mau" userId="1e85343743e9d697" providerId="LiveId" clId="{FAE2ACA2-3CE4-4D91-BADD-F2EA4D97EF8D}" dt="2022-05-22T11:46:45.574" v="13935" actId="26606"/>
          <ac:spMkLst>
            <pc:docMk/>
            <pc:sldMk cId="3356676255" sldId="280"/>
            <ac:spMk id="16" creationId="{F78075BE-4130-4D6A-B0EB-6397ED5E5D97}"/>
          </ac:spMkLst>
        </pc:spChg>
        <pc:spChg chg="add">
          <ac:chgData name="eric mau" userId="1e85343743e9d697" providerId="LiveId" clId="{FAE2ACA2-3CE4-4D91-BADD-F2EA4D97EF8D}" dt="2022-05-22T11:46:45.574" v="13935" actId="26606"/>
          <ac:spMkLst>
            <pc:docMk/>
            <pc:sldMk cId="3356676255" sldId="280"/>
            <ac:spMk id="25" creationId="{B9C0E6AB-EAB6-41E0-9D49-369643E873A7}"/>
          </ac:spMkLst>
        </pc:spChg>
        <pc:spChg chg="add">
          <ac:chgData name="eric mau" userId="1e85343743e9d697" providerId="LiveId" clId="{FAE2ACA2-3CE4-4D91-BADD-F2EA4D97EF8D}" dt="2022-05-22T11:46:45.574" v="13935" actId="26606"/>
          <ac:spMkLst>
            <pc:docMk/>
            <pc:sldMk cId="3356676255" sldId="280"/>
            <ac:spMk id="27" creationId="{F78075BE-4130-4D6A-B0EB-6397ED5E5D97}"/>
          </ac:spMkLst>
        </pc:spChg>
        <pc:picChg chg="add del mod">
          <ac:chgData name="eric mau" userId="1e85343743e9d697" providerId="LiveId" clId="{FAE2ACA2-3CE4-4D91-BADD-F2EA4D97EF8D}" dt="2022-05-22T11:46:35.690" v="13931" actId="478"/>
          <ac:picMkLst>
            <pc:docMk/>
            <pc:sldMk cId="3356676255" sldId="280"/>
            <ac:picMk id="5" creationId="{F1FA0BD2-F5FA-864D-B48D-022FCE5795B9}"/>
          </ac:picMkLst>
        </pc:picChg>
        <pc:picChg chg="add del mod">
          <ac:chgData name="eric mau" userId="1e85343743e9d697" providerId="LiveId" clId="{FAE2ACA2-3CE4-4D91-BADD-F2EA4D97EF8D}" dt="2022-05-22T11:46:30.363" v="13928" actId="931"/>
          <ac:picMkLst>
            <pc:docMk/>
            <pc:sldMk cId="3356676255" sldId="280"/>
            <ac:picMk id="7" creationId="{41A2A4E1-1971-6C05-2827-BE6B1BF30D90}"/>
          </ac:picMkLst>
        </pc:picChg>
        <pc:picChg chg="add mod">
          <ac:chgData name="eric mau" userId="1e85343743e9d697" providerId="LiveId" clId="{FAE2ACA2-3CE4-4D91-BADD-F2EA4D97EF8D}" dt="2022-05-22T11:47:00.962" v="13940" actId="14100"/>
          <ac:picMkLst>
            <pc:docMk/>
            <pc:sldMk cId="3356676255" sldId="280"/>
            <ac:picMk id="13" creationId="{AABF770C-AFFB-A17D-056C-3AE6AC0EA33C}"/>
          </ac:picMkLst>
        </pc:picChg>
        <pc:cxnChg chg="add del">
          <ac:chgData name="eric mau" userId="1e85343743e9d697" providerId="LiveId" clId="{FAE2ACA2-3CE4-4D91-BADD-F2EA4D97EF8D}" dt="2022-05-22T11:46:45.574" v="13935" actId="26606"/>
          <ac:cxnSpMkLst>
            <pc:docMk/>
            <pc:sldMk cId="3356676255" sldId="280"/>
            <ac:cxnSpMk id="10" creationId="{F64F9B95-9045-48D2-B9F3-2927E98F54AA}"/>
          </ac:cxnSpMkLst>
        </pc:cxnChg>
        <pc:cxnChg chg="add del">
          <ac:chgData name="eric mau" userId="1e85343743e9d697" providerId="LiveId" clId="{FAE2ACA2-3CE4-4D91-BADD-F2EA4D97EF8D}" dt="2022-05-22T11:46:45.574" v="13935" actId="26606"/>
          <ac:cxnSpMkLst>
            <pc:docMk/>
            <pc:sldMk cId="3356676255" sldId="280"/>
            <ac:cxnSpMk id="12" creationId="{085AA86F-6A4D-4BCB-A045-D992CDC2959B}"/>
          </ac:cxnSpMkLst>
        </pc:cxnChg>
        <pc:cxnChg chg="add">
          <ac:chgData name="eric mau" userId="1e85343743e9d697" providerId="LiveId" clId="{FAE2ACA2-3CE4-4D91-BADD-F2EA4D97EF8D}" dt="2022-05-22T11:46:45.574" v="13935" actId="26606"/>
          <ac:cxnSpMkLst>
            <pc:docMk/>
            <pc:sldMk cId="3356676255" sldId="280"/>
            <ac:cxnSpMk id="21" creationId="{F64F9B95-9045-48D2-B9F3-2927E98F54AA}"/>
          </ac:cxnSpMkLst>
        </pc:cxnChg>
        <pc:cxnChg chg="add">
          <ac:chgData name="eric mau" userId="1e85343743e9d697" providerId="LiveId" clId="{FAE2ACA2-3CE4-4D91-BADD-F2EA4D97EF8D}" dt="2022-05-22T11:46:45.574" v="13935" actId="26606"/>
          <ac:cxnSpMkLst>
            <pc:docMk/>
            <pc:sldMk cId="3356676255" sldId="280"/>
            <ac:cxnSpMk id="23" creationId="{085AA86F-6A4D-4BCB-A045-D992CDC2959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30AD6-77D0-4725-B903-B1BCB0E3E99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MY"/>
        </a:p>
      </dgm:t>
    </dgm:pt>
    <dgm:pt modelId="{AF09DC03-7CBD-4023-A672-F5FA4B9CEFEA}">
      <dgm:prSet phldrT="[Text]" custT="1"/>
      <dgm:spPr>
        <a:xfrm>
          <a:off x="1585095" y="0"/>
          <a:ext cx="6460827" cy="6460827"/>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What</a:t>
          </a:r>
        </a:p>
        <a:p>
          <a:pPr>
            <a:buNone/>
          </a:pPr>
          <a:r>
            <a:rPr lang="en-US" sz="1800" dirty="0">
              <a:solidFill>
                <a:sysClr val="window" lastClr="FFFFFF"/>
              </a:solidFill>
              <a:latin typeface="Calibri" panose="020F0502020204030204"/>
              <a:ea typeface="+mn-ea"/>
              <a:cs typeface="+mn-cs"/>
            </a:rPr>
            <a:t>Outcome-goal </a:t>
          </a:r>
          <a:endParaRPr lang="en-MY" sz="1800" dirty="0">
            <a:solidFill>
              <a:sysClr val="window" lastClr="FFFFFF"/>
            </a:solidFill>
            <a:latin typeface="Calibri" panose="020F0502020204030204"/>
            <a:ea typeface="+mn-ea"/>
            <a:cs typeface="+mn-cs"/>
          </a:endParaRPr>
        </a:p>
      </dgm:t>
    </dgm:pt>
    <dgm:pt modelId="{72A314DE-814B-4F28-8282-EE0F55792BDB}" type="parTrans" cxnId="{F3B5688C-04DC-4E10-9E37-CB5570C661C8}">
      <dgm:prSet/>
      <dgm:spPr/>
      <dgm:t>
        <a:bodyPr/>
        <a:lstStyle/>
        <a:p>
          <a:endParaRPr lang="en-MY"/>
        </a:p>
      </dgm:t>
    </dgm:pt>
    <dgm:pt modelId="{7F633446-2B5D-4227-B1DF-75D285498D21}" type="sibTrans" cxnId="{F3B5688C-04DC-4E10-9E37-CB5570C661C8}">
      <dgm:prSet/>
      <dgm:spPr/>
      <dgm:t>
        <a:bodyPr/>
        <a:lstStyle/>
        <a:p>
          <a:endParaRPr lang="en-MY"/>
        </a:p>
      </dgm:t>
    </dgm:pt>
    <dgm:pt modelId="{FB35696F-B6EA-48BB-A8F7-0D6B2F0A9D66}">
      <dgm:prSet phldrT="[Text]" custT="1"/>
      <dgm:spPr>
        <a:xfrm>
          <a:off x="2231177" y="1292165"/>
          <a:ext cx="5168661" cy="5168661"/>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How. The Process that set them apart </a:t>
          </a:r>
          <a:endParaRPr lang="en-MY" sz="2000" dirty="0">
            <a:solidFill>
              <a:sysClr val="window" lastClr="FFFFFF"/>
            </a:solidFill>
            <a:latin typeface="Calibri" panose="020F0502020204030204"/>
            <a:ea typeface="+mn-ea"/>
            <a:cs typeface="+mn-cs"/>
          </a:endParaRPr>
        </a:p>
      </dgm:t>
    </dgm:pt>
    <dgm:pt modelId="{00DAECD1-E5CD-4043-82DE-EEBD2EEEFA91}" type="parTrans" cxnId="{6A12F0B7-A76B-47CC-86F6-DAD4B359045C}">
      <dgm:prSet/>
      <dgm:spPr/>
      <dgm:t>
        <a:bodyPr/>
        <a:lstStyle/>
        <a:p>
          <a:endParaRPr lang="en-MY"/>
        </a:p>
      </dgm:t>
    </dgm:pt>
    <dgm:pt modelId="{5E1270F4-282E-4268-91D7-5115A80F6F58}" type="sibTrans" cxnId="{6A12F0B7-A76B-47CC-86F6-DAD4B359045C}">
      <dgm:prSet/>
      <dgm:spPr/>
      <dgm:t>
        <a:bodyPr/>
        <a:lstStyle/>
        <a:p>
          <a:endParaRPr lang="en-MY"/>
        </a:p>
      </dgm:t>
    </dgm:pt>
    <dgm:pt modelId="{F41F84AD-CE46-4142-B3CF-C106495E8A32}">
      <dgm:prSet phldrT="[Text]" custT="1"/>
      <dgm:spPr>
        <a:xfrm>
          <a:off x="2877260" y="2584330"/>
          <a:ext cx="3876496" cy="3876496"/>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Why </a:t>
          </a:r>
        </a:p>
        <a:p>
          <a:pPr>
            <a:buNone/>
          </a:pPr>
          <a:r>
            <a:rPr lang="en-US" sz="1800" dirty="0">
              <a:solidFill>
                <a:sysClr val="window" lastClr="FFFFFF"/>
              </a:solidFill>
              <a:latin typeface="Calibri" panose="020F0502020204030204"/>
              <a:ea typeface="+mn-ea"/>
              <a:cs typeface="+mn-cs"/>
            </a:rPr>
            <a:t>The Purpose</a:t>
          </a:r>
          <a:endParaRPr lang="en-MY" sz="1800" dirty="0">
            <a:solidFill>
              <a:sysClr val="window" lastClr="FFFFFF"/>
            </a:solidFill>
            <a:latin typeface="Calibri" panose="020F0502020204030204"/>
            <a:ea typeface="+mn-ea"/>
            <a:cs typeface="+mn-cs"/>
          </a:endParaRPr>
        </a:p>
      </dgm:t>
    </dgm:pt>
    <dgm:pt modelId="{4FFF9A4E-7D7E-43D5-AFE2-7A14E65E5927}" type="parTrans" cxnId="{48C9E065-D1D4-4F43-A370-44B60A1CA5DE}">
      <dgm:prSet/>
      <dgm:spPr/>
      <dgm:t>
        <a:bodyPr/>
        <a:lstStyle/>
        <a:p>
          <a:endParaRPr lang="en-MY"/>
        </a:p>
      </dgm:t>
    </dgm:pt>
    <dgm:pt modelId="{F9D746BA-A07F-4F16-B0D3-4951DB8A532A}" type="sibTrans" cxnId="{48C9E065-D1D4-4F43-A370-44B60A1CA5DE}">
      <dgm:prSet/>
      <dgm:spPr/>
      <dgm:t>
        <a:bodyPr/>
        <a:lstStyle/>
        <a:p>
          <a:endParaRPr lang="en-MY"/>
        </a:p>
      </dgm:t>
    </dgm:pt>
    <dgm:pt modelId="{FE8102C1-07FF-403F-9754-1D19B88CF3C2}">
      <dgm:prSet phldrT="[Text]" custT="1"/>
      <dgm:spPr>
        <a:xfrm>
          <a:off x="3523343" y="3876496"/>
          <a:ext cx="2584330" cy="2584330"/>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Who</a:t>
          </a:r>
        </a:p>
        <a:p>
          <a:pPr>
            <a:buNone/>
          </a:pPr>
          <a:r>
            <a:rPr lang="en-US" sz="1800" dirty="0">
              <a:solidFill>
                <a:sysClr val="window" lastClr="FFFFFF"/>
              </a:solidFill>
              <a:latin typeface="Calibri" panose="020F0502020204030204"/>
              <a:ea typeface="+mn-ea"/>
              <a:cs typeface="+mn-cs"/>
            </a:rPr>
            <a:t> The core identity</a:t>
          </a:r>
        </a:p>
        <a:p>
          <a:pPr>
            <a:buNone/>
          </a:pPr>
          <a:r>
            <a:rPr lang="en-US" sz="1800" dirty="0">
              <a:solidFill>
                <a:sysClr val="window" lastClr="FFFFFF"/>
              </a:solidFill>
              <a:latin typeface="Calibri" panose="020F0502020204030204"/>
              <a:ea typeface="+mn-ea"/>
              <a:cs typeface="+mn-cs"/>
            </a:rPr>
            <a:t>‘In Christ’</a:t>
          </a:r>
        </a:p>
        <a:p>
          <a:pPr>
            <a:buNone/>
          </a:pPr>
          <a:r>
            <a:rPr lang="en-US" sz="1800" dirty="0">
              <a:solidFill>
                <a:sysClr val="window" lastClr="FFFFFF"/>
              </a:solidFill>
              <a:latin typeface="Calibri" panose="020F0502020204030204"/>
              <a:ea typeface="+mn-ea"/>
              <a:cs typeface="+mn-cs"/>
            </a:rPr>
            <a:t>Our Gifts</a:t>
          </a:r>
          <a:endParaRPr lang="en-MY" sz="1800" dirty="0">
            <a:solidFill>
              <a:sysClr val="window" lastClr="FFFFFF"/>
            </a:solidFill>
            <a:latin typeface="Calibri" panose="020F0502020204030204"/>
            <a:ea typeface="+mn-ea"/>
            <a:cs typeface="+mn-cs"/>
          </a:endParaRPr>
        </a:p>
      </dgm:t>
    </dgm:pt>
    <dgm:pt modelId="{56BC4A72-35A3-4260-B8CE-F449584BF180}" type="parTrans" cxnId="{71ABF8A8-72C5-4FC8-965B-576F92D447D4}">
      <dgm:prSet/>
      <dgm:spPr/>
      <dgm:t>
        <a:bodyPr/>
        <a:lstStyle/>
        <a:p>
          <a:endParaRPr lang="en-MY"/>
        </a:p>
      </dgm:t>
    </dgm:pt>
    <dgm:pt modelId="{FB2B8FD4-61D1-4763-80CB-FC7673F5D7FD}" type="sibTrans" cxnId="{71ABF8A8-72C5-4FC8-965B-576F92D447D4}">
      <dgm:prSet/>
      <dgm:spPr/>
      <dgm:t>
        <a:bodyPr/>
        <a:lstStyle/>
        <a:p>
          <a:endParaRPr lang="en-MY"/>
        </a:p>
      </dgm:t>
    </dgm:pt>
    <dgm:pt modelId="{88D13F17-9682-47AA-A35E-9E87145CCDED}" type="pres">
      <dgm:prSet presAssocID="{EF330AD6-77D0-4725-B903-B1BCB0E3E99D}" presName="Name0" presStyleCnt="0">
        <dgm:presLayoutVars>
          <dgm:chMax val="7"/>
          <dgm:resizeHandles val="exact"/>
        </dgm:presLayoutVars>
      </dgm:prSet>
      <dgm:spPr/>
    </dgm:pt>
    <dgm:pt modelId="{D83221DF-2BBF-43DB-8563-29463A1B87B1}" type="pres">
      <dgm:prSet presAssocID="{EF330AD6-77D0-4725-B903-B1BCB0E3E99D}" presName="comp1" presStyleCnt="0"/>
      <dgm:spPr/>
    </dgm:pt>
    <dgm:pt modelId="{67984289-7456-4EC6-B6EC-F04AB21854DC}" type="pres">
      <dgm:prSet presAssocID="{EF330AD6-77D0-4725-B903-B1BCB0E3E99D}" presName="circle1" presStyleLbl="node1" presStyleIdx="0" presStyleCnt="4"/>
      <dgm:spPr/>
    </dgm:pt>
    <dgm:pt modelId="{6F773E5D-AC8B-4C72-886F-835E1F5A4B32}" type="pres">
      <dgm:prSet presAssocID="{EF330AD6-77D0-4725-B903-B1BCB0E3E99D}" presName="c1text" presStyleLbl="node1" presStyleIdx="0" presStyleCnt="4">
        <dgm:presLayoutVars>
          <dgm:bulletEnabled val="1"/>
        </dgm:presLayoutVars>
      </dgm:prSet>
      <dgm:spPr/>
    </dgm:pt>
    <dgm:pt modelId="{0C701F33-CDE2-4DCF-BB8F-B6B3AC7D98F7}" type="pres">
      <dgm:prSet presAssocID="{EF330AD6-77D0-4725-B903-B1BCB0E3E99D}" presName="comp2" presStyleCnt="0"/>
      <dgm:spPr/>
    </dgm:pt>
    <dgm:pt modelId="{1EADD7D7-B209-4E16-A83E-3C7A0D0D4DBD}" type="pres">
      <dgm:prSet presAssocID="{EF330AD6-77D0-4725-B903-B1BCB0E3E99D}" presName="circle2" presStyleLbl="node1" presStyleIdx="1" presStyleCnt="4" custScaleX="111357"/>
      <dgm:spPr/>
    </dgm:pt>
    <dgm:pt modelId="{FCA46964-E07D-4BFA-A5A6-F8D9EBE158F1}" type="pres">
      <dgm:prSet presAssocID="{EF330AD6-77D0-4725-B903-B1BCB0E3E99D}" presName="c2text" presStyleLbl="node1" presStyleIdx="1" presStyleCnt="4">
        <dgm:presLayoutVars>
          <dgm:bulletEnabled val="1"/>
        </dgm:presLayoutVars>
      </dgm:prSet>
      <dgm:spPr/>
    </dgm:pt>
    <dgm:pt modelId="{1977860C-53BA-4EAB-8870-74578D42188E}" type="pres">
      <dgm:prSet presAssocID="{EF330AD6-77D0-4725-B903-B1BCB0E3E99D}" presName="comp3" presStyleCnt="0"/>
      <dgm:spPr/>
    </dgm:pt>
    <dgm:pt modelId="{B9D19607-43BF-4263-8953-DDB1B45AEAFA}" type="pres">
      <dgm:prSet presAssocID="{EF330AD6-77D0-4725-B903-B1BCB0E3E99D}" presName="circle3" presStyleLbl="node1" presStyleIdx="2" presStyleCnt="4"/>
      <dgm:spPr/>
    </dgm:pt>
    <dgm:pt modelId="{9487C5DE-B39D-44CC-AE3B-5D122920A9B9}" type="pres">
      <dgm:prSet presAssocID="{EF330AD6-77D0-4725-B903-B1BCB0E3E99D}" presName="c3text" presStyleLbl="node1" presStyleIdx="2" presStyleCnt="4">
        <dgm:presLayoutVars>
          <dgm:bulletEnabled val="1"/>
        </dgm:presLayoutVars>
      </dgm:prSet>
      <dgm:spPr/>
    </dgm:pt>
    <dgm:pt modelId="{9DA2DE83-97CD-41B5-A56B-8F8185F55036}" type="pres">
      <dgm:prSet presAssocID="{EF330AD6-77D0-4725-B903-B1BCB0E3E99D}" presName="comp4" presStyleCnt="0"/>
      <dgm:spPr/>
    </dgm:pt>
    <dgm:pt modelId="{CB794D7B-224D-474C-8007-6DD27A5473EC}" type="pres">
      <dgm:prSet presAssocID="{EF330AD6-77D0-4725-B903-B1BCB0E3E99D}" presName="circle4" presStyleLbl="node1" presStyleIdx="3" presStyleCnt="4"/>
      <dgm:spPr/>
    </dgm:pt>
    <dgm:pt modelId="{2352CA67-0C97-41EF-8C14-8CE11970159D}" type="pres">
      <dgm:prSet presAssocID="{EF330AD6-77D0-4725-B903-B1BCB0E3E99D}" presName="c4text" presStyleLbl="node1" presStyleIdx="3" presStyleCnt="4">
        <dgm:presLayoutVars>
          <dgm:bulletEnabled val="1"/>
        </dgm:presLayoutVars>
      </dgm:prSet>
      <dgm:spPr/>
    </dgm:pt>
  </dgm:ptLst>
  <dgm:cxnLst>
    <dgm:cxn modelId="{2ABFC914-848F-4F52-AB1F-530719FF5C66}" type="presOf" srcId="{FE8102C1-07FF-403F-9754-1D19B88CF3C2}" destId="{CB794D7B-224D-474C-8007-6DD27A5473EC}" srcOrd="0" destOrd="0" presId="urn:microsoft.com/office/officeart/2005/8/layout/venn2"/>
    <dgm:cxn modelId="{9BF74933-AD28-4E25-8304-B0BD19BED66E}" type="presOf" srcId="{F41F84AD-CE46-4142-B3CF-C106495E8A32}" destId="{9487C5DE-B39D-44CC-AE3B-5D122920A9B9}" srcOrd="1" destOrd="0" presId="urn:microsoft.com/office/officeart/2005/8/layout/venn2"/>
    <dgm:cxn modelId="{2232AB41-9573-4CF3-B86C-C97A8EB0349A}" type="presOf" srcId="{AF09DC03-7CBD-4023-A672-F5FA4B9CEFEA}" destId="{6F773E5D-AC8B-4C72-886F-835E1F5A4B32}" srcOrd="1" destOrd="0" presId="urn:microsoft.com/office/officeart/2005/8/layout/venn2"/>
    <dgm:cxn modelId="{48C9E065-D1D4-4F43-A370-44B60A1CA5DE}" srcId="{EF330AD6-77D0-4725-B903-B1BCB0E3E99D}" destId="{F41F84AD-CE46-4142-B3CF-C106495E8A32}" srcOrd="2" destOrd="0" parTransId="{4FFF9A4E-7D7E-43D5-AFE2-7A14E65E5927}" sibTransId="{F9D746BA-A07F-4F16-B0D3-4951DB8A532A}"/>
    <dgm:cxn modelId="{56031E4D-1A17-4A26-9750-BE3DF68B8F29}" type="presOf" srcId="{AF09DC03-7CBD-4023-A672-F5FA4B9CEFEA}" destId="{67984289-7456-4EC6-B6EC-F04AB21854DC}" srcOrd="0" destOrd="0" presId="urn:microsoft.com/office/officeart/2005/8/layout/venn2"/>
    <dgm:cxn modelId="{3281C76D-04C9-42D1-90E9-BF49A6B54DBE}" type="presOf" srcId="{EF330AD6-77D0-4725-B903-B1BCB0E3E99D}" destId="{88D13F17-9682-47AA-A35E-9E87145CCDED}" srcOrd="0" destOrd="0" presId="urn:microsoft.com/office/officeart/2005/8/layout/venn2"/>
    <dgm:cxn modelId="{52C99D7B-2954-4F95-8985-B7F380007445}" type="presOf" srcId="{FE8102C1-07FF-403F-9754-1D19B88CF3C2}" destId="{2352CA67-0C97-41EF-8C14-8CE11970159D}" srcOrd="1" destOrd="0" presId="urn:microsoft.com/office/officeart/2005/8/layout/venn2"/>
    <dgm:cxn modelId="{F3B5688C-04DC-4E10-9E37-CB5570C661C8}" srcId="{EF330AD6-77D0-4725-B903-B1BCB0E3E99D}" destId="{AF09DC03-7CBD-4023-A672-F5FA4B9CEFEA}" srcOrd="0" destOrd="0" parTransId="{72A314DE-814B-4F28-8282-EE0F55792BDB}" sibTransId="{7F633446-2B5D-4227-B1DF-75D285498D21}"/>
    <dgm:cxn modelId="{71ABF8A8-72C5-4FC8-965B-576F92D447D4}" srcId="{EF330AD6-77D0-4725-B903-B1BCB0E3E99D}" destId="{FE8102C1-07FF-403F-9754-1D19B88CF3C2}" srcOrd="3" destOrd="0" parTransId="{56BC4A72-35A3-4260-B8CE-F449584BF180}" sibTransId="{FB2B8FD4-61D1-4763-80CB-FC7673F5D7FD}"/>
    <dgm:cxn modelId="{6A12F0B7-A76B-47CC-86F6-DAD4B359045C}" srcId="{EF330AD6-77D0-4725-B903-B1BCB0E3E99D}" destId="{FB35696F-B6EA-48BB-A8F7-0D6B2F0A9D66}" srcOrd="1" destOrd="0" parTransId="{00DAECD1-E5CD-4043-82DE-EEBD2EEEFA91}" sibTransId="{5E1270F4-282E-4268-91D7-5115A80F6F58}"/>
    <dgm:cxn modelId="{8A1C2ED8-507D-4831-A6BA-2A9D491AC886}" type="presOf" srcId="{FB35696F-B6EA-48BB-A8F7-0D6B2F0A9D66}" destId="{1EADD7D7-B209-4E16-A83E-3C7A0D0D4DBD}" srcOrd="0" destOrd="0" presId="urn:microsoft.com/office/officeart/2005/8/layout/venn2"/>
    <dgm:cxn modelId="{C30B48D8-628A-4B65-8989-221785FC0F05}" type="presOf" srcId="{F41F84AD-CE46-4142-B3CF-C106495E8A32}" destId="{B9D19607-43BF-4263-8953-DDB1B45AEAFA}" srcOrd="0" destOrd="0" presId="urn:microsoft.com/office/officeart/2005/8/layout/venn2"/>
    <dgm:cxn modelId="{36CB36DE-4C64-4746-9210-DC1503052D2F}" type="presOf" srcId="{FB35696F-B6EA-48BB-A8F7-0D6B2F0A9D66}" destId="{FCA46964-E07D-4BFA-A5A6-F8D9EBE158F1}" srcOrd="1" destOrd="0" presId="urn:microsoft.com/office/officeart/2005/8/layout/venn2"/>
    <dgm:cxn modelId="{D808074E-FC6B-4A9C-9232-631A47DAF0AD}" type="presParOf" srcId="{88D13F17-9682-47AA-A35E-9E87145CCDED}" destId="{D83221DF-2BBF-43DB-8563-29463A1B87B1}" srcOrd="0" destOrd="0" presId="urn:microsoft.com/office/officeart/2005/8/layout/venn2"/>
    <dgm:cxn modelId="{D96C50A6-02CC-42D8-BA74-0709FF28039F}" type="presParOf" srcId="{D83221DF-2BBF-43DB-8563-29463A1B87B1}" destId="{67984289-7456-4EC6-B6EC-F04AB21854DC}" srcOrd="0" destOrd="0" presId="urn:microsoft.com/office/officeart/2005/8/layout/venn2"/>
    <dgm:cxn modelId="{1C0AA06C-D196-45A7-9973-FE11DEF7BC36}" type="presParOf" srcId="{D83221DF-2BBF-43DB-8563-29463A1B87B1}" destId="{6F773E5D-AC8B-4C72-886F-835E1F5A4B32}" srcOrd="1" destOrd="0" presId="urn:microsoft.com/office/officeart/2005/8/layout/venn2"/>
    <dgm:cxn modelId="{395253DD-28BE-424B-9251-98EEDD1613B2}" type="presParOf" srcId="{88D13F17-9682-47AA-A35E-9E87145CCDED}" destId="{0C701F33-CDE2-4DCF-BB8F-B6B3AC7D98F7}" srcOrd="1" destOrd="0" presId="urn:microsoft.com/office/officeart/2005/8/layout/venn2"/>
    <dgm:cxn modelId="{99BD19C0-2095-4121-B075-0E12724FD388}" type="presParOf" srcId="{0C701F33-CDE2-4DCF-BB8F-B6B3AC7D98F7}" destId="{1EADD7D7-B209-4E16-A83E-3C7A0D0D4DBD}" srcOrd="0" destOrd="0" presId="urn:microsoft.com/office/officeart/2005/8/layout/venn2"/>
    <dgm:cxn modelId="{AF666B54-59F9-47E5-AF23-9A3A9ADFE4EC}" type="presParOf" srcId="{0C701F33-CDE2-4DCF-BB8F-B6B3AC7D98F7}" destId="{FCA46964-E07D-4BFA-A5A6-F8D9EBE158F1}" srcOrd="1" destOrd="0" presId="urn:microsoft.com/office/officeart/2005/8/layout/venn2"/>
    <dgm:cxn modelId="{50AA11A7-B3DA-44CD-9DD0-F6BB1F6E294E}" type="presParOf" srcId="{88D13F17-9682-47AA-A35E-9E87145CCDED}" destId="{1977860C-53BA-4EAB-8870-74578D42188E}" srcOrd="2" destOrd="0" presId="urn:microsoft.com/office/officeart/2005/8/layout/venn2"/>
    <dgm:cxn modelId="{00F22F98-AFEE-4D59-830E-E766D38E5E27}" type="presParOf" srcId="{1977860C-53BA-4EAB-8870-74578D42188E}" destId="{B9D19607-43BF-4263-8953-DDB1B45AEAFA}" srcOrd="0" destOrd="0" presId="urn:microsoft.com/office/officeart/2005/8/layout/venn2"/>
    <dgm:cxn modelId="{9119CD20-FFB5-4A08-917A-876C9681F229}" type="presParOf" srcId="{1977860C-53BA-4EAB-8870-74578D42188E}" destId="{9487C5DE-B39D-44CC-AE3B-5D122920A9B9}" srcOrd="1" destOrd="0" presId="urn:microsoft.com/office/officeart/2005/8/layout/venn2"/>
    <dgm:cxn modelId="{8FF2B740-8A4C-4AF9-90EE-E0A2CC3D8732}" type="presParOf" srcId="{88D13F17-9682-47AA-A35E-9E87145CCDED}" destId="{9DA2DE83-97CD-41B5-A56B-8F8185F55036}" srcOrd="3" destOrd="0" presId="urn:microsoft.com/office/officeart/2005/8/layout/venn2"/>
    <dgm:cxn modelId="{09A70876-4016-465C-927C-8569324C0ED8}" type="presParOf" srcId="{9DA2DE83-97CD-41B5-A56B-8F8185F55036}" destId="{CB794D7B-224D-474C-8007-6DD27A5473EC}" srcOrd="0" destOrd="0" presId="urn:microsoft.com/office/officeart/2005/8/layout/venn2"/>
    <dgm:cxn modelId="{657ABEE6-1A5D-438E-8B01-0C63C3AB148C}" type="presParOf" srcId="{9DA2DE83-97CD-41B5-A56B-8F8185F55036}" destId="{2352CA67-0C97-41EF-8C14-8CE11970159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BC9AA-AD83-4113-8E44-E452195F38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AC79B5-217E-4141-A582-26F65BB12543}">
      <dgm:prSet/>
      <dgm:spPr/>
      <dgm:t>
        <a:bodyPr/>
        <a:lstStyle/>
        <a:p>
          <a:r>
            <a:rPr lang="en-US" b="0" dirty="0"/>
            <a:t>God </a:t>
          </a:r>
          <a:r>
            <a:rPr lang="en-US" b="0" u="sng" dirty="0"/>
            <a:t>delights</a:t>
          </a:r>
          <a:r>
            <a:rPr lang="en-US" b="0" dirty="0"/>
            <a:t> in his work – for what he has made was good and very good (Gen1:31,2:1). </a:t>
          </a:r>
          <a:r>
            <a:rPr lang="en-US" b="0" u="sng" dirty="0"/>
            <a:t>Creativity is in your design. </a:t>
          </a:r>
          <a:r>
            <a:rPr lang="en-US" b="0" dirty="0"/>
            <a:t>Creativity is a work and rest rhythm</a:t>
          </a:r>
        </a:p>
      </dgm:t>
    </dgm:pt>
    <dgm:pt modelId="{886618DE-B569-467B-A265-BA375F3395D2}" type="parTrans" cxnId="{B00FB22D-7D72-4224-80D9-113CDC965C61}">
      <dgm:prSet/>
      <dgm:spPr/>
      <dgm:t>
        <a:bodyPr/>
        <a:lstStyle/>
        <a:p>
          <a:endParaRPr lang="en-US"/>
        </a:p>
      </dgm:t>
    </dgm:pt>
    <dgm:pt modelId="{6D0F6A40-F17B-436D-B97A-B224B93636D3}" type="sibTrans" cxnId="{B00FB22D-7D72-4224-80D9-113CDC965C61}">
      <dgm:prSet/>
      <dgm:spPr/>
      <dgm:t>
        <a:bodyPr/>
        <a:lstStyle/>
        <a:p>
          <a:endParaRPr lang="en-US"/>
        </a:p>
      </dgm:t>
    </dgm:pt>
    <dgm:pt modelId="{035B0ECA-3BFE-40A9-8310-DD1406295257}">
      <dgm:prSet/>
      <dgm:spPr/>
      <dgm:t>
        <a:bodyPr/>
        <a:lstStyle/>
        <a:p>
          <a:r>
            <a:rPr lang="en-US" b="0" dirty="0"/>
            <a:t>God care for his creation, hardworking worker. He forms man (Gen.2:7), plant a garden for him and waters it (Gen.2:6,8)- so that it can sustained life, gave him a wife (Gen.2:21-22)….Yet he…..</a:t>
          </a:r>
        </a:p>
      </dgm:t>
    </dgm:pt>
    <dgm:pt modelId="{41055866-96F8-42D1-A37C-33214206EF25}" type="parTrans" cxnId="{85065F6E-BFFE-4628-A22C-3BB3424A6AB8}">
      <dgm:prSet/>
      <dgm:spPr/>
      <dgm:t>
        <a:bodyPr/>
        <a:lstStyle/>
        <a:p>
          <a:endParaRPr lang="en-US"/>
        </a:p>
      </dgm:t>
    </dgm:pt>
    <dgm:pt modelId="{7E9E86A3-E734-4A5D-B3C1-3FDC92FDBA71}" type="sibTrans" cxnId="{85065F6E-BFFE-4628-A22C-3BB3424A6AB8}">
      <dgm:prSet/>
      <dgm:spPr/>
      <dgm:t>
        <a:bodyPr/>
        <a:lstStyle/>
        <a:p>
          <a:endParaRPr lang="en-US"/>
        </a:p>
      </dgm:t>
    </dgm:pt>
    <dgm:pt modelId="{5CC18D41-B0B7-4489-A873-CC8B5951E5E5}">
      <dgm:prSet/>
      <dgm:spPr/>
      <dgm:t>
        <a:bodyPr/>
        <a:lstStyle/>
        <a:p>
          <a:r>
            <a:rPr lang="en-US" b="1" dirty="0"/>
            <a:t>Commission workers, </a:t>
          </a:r>
          <a:r>
            <a:rPr lang="en-US" b="0" u="sng" dirty="0"/>
            <a:t>fill </a:t>
          </a:r>
          <a:r>
            <a:rPr lang="en-US" b="0" dirty="0"/>
            <a:t>the earth, </a:t>
          </a:r>
          <a:r>
            <a:rPr lang="en-US" b="0" u="sng" dirty="0"/>
            <a:t>subdue and have dominion over..</a:t>
          </a:r>
          <a:r>
            <a:rPr lang="en-US" b="0" dirty="0"/>
            <a:t> (Gen.1:28). Gen.2:15- Work it and keep it.</a:t>
          </a:r>
          <a:r>
            <a:rPr lang="en-MY" b="0" dirty="0"/>
            <a:t> Psalms 145-God feeds us through the labour of farmers. </a:t>
          </a:r>
          <a:endParaRPr lang="en-US" b="0" dirty="0"/>
        </a:p>
      </dgm:t>
    </dgm:pt>
    <dgm:pt modelId="{6073BF08-FF8E-4253-AA91-0E3F414F187A}" type="parTrans" cxnId="{4B413E83-D9A2-49F6-AF16-9DD17112A7BF}">
      <dgm:prSet/>
      <dgm:spPr/>
      <dgm:t>
        <a:bodyPr/>
        <a:lstStyle/>
        <a:p>
          <a:endParaRPr lang="en-US"/>
        </a:p>
      </dgm:t>
    </dgm:pt>
    <dgm:pt modelId="{331F916E-D18B-459B-8015-46BF70BE216D}" type="sibTrans" cxnId="{4B413E83-D9A2-49F6-AF16-9DD17112A7BF}">
      <dgm:prSet/>
      <dgm:spPr/>
      <dgm:t>
        <a:bodyPr/>
        <a:lstStyle/>
        <a:p>
          <a:endParaRPr lang="en-US"/>
        </a:p>
      </dgm:t>
    </dgm:pt>
    <dgm:pt modelId="{D4A40CA5-0D16-4CB7-8BF5-B7652BDB8B26}" type="pres">
      <dgm:prSet presAssocID="{CA8BC9AA-AD83-4113-8E44-E452195F381E}" presName="linear" presStyleCnt="0">
        <dgm:presLayoutVars>
          <dgm:animLvl val="lvl"/>
          <dgm:resizeHandles val="exact"/>
        </dgm:presLayoutVars>
      </dgm:prSet>
      <dgm:spPr/>
    </dgm:pt>
    <dgm:pt modelId="{4CAF818C-FC13-4EAA-BDE4-59DC2EBC577F}" type="pres">
      <dgm:prSet presAssocID="{ECAC79B5-217E-4141-A582-26F65BB12543}" presName="parentText" presStyleLbl="node1" presStyleIdx="0" presStyleCnt="3">
        <dgm:presLayoutVars>
          <dgm:chMax val="0"/>
          <dgm:bulletEnabled val="1"/>
        </dgm:presLayoutVars>
      </dgm:prSet>
      <dgm:spPr/>
    </dgm:pt>
    <dgm:pt modelId="{D52B7493-2779-4630-8005-2D5FCF713D61}" type="pres">
      <dgm:prSet presAssocID="{6D0F6A40-F17B-436D-B97A-B224B93636D3}" presName="spacer" presStyleCnt="0"/>
      <dgm:spPr/>
    </dgm:pt>
    <dgm:pt modelId="{F163DDC0-DDDC-4BD3-A8C1-02411B7F7D82}" type="pres">
      <dgm:prSet presAssocID="{035B0ECA-3BFE-40A9-8310-DD1406295257}" presName="parentText" presStyleLbl="node1" presStyleIdx="1" presStyleCnt="3">
        <dgm:presLayoutVars>
          <dgm:chMax val="0"/>
          <dgm:bulletEnabled val="1"/>
        </dgm:presLayoutVars>
      </dgm:prSet>
      <dgm:spPr/>
    </dgm:pt>
    <dgm:pt modelId="{2602701E-A468-42C1-BD9A-07B0055E74D4}" type="pres">
      <dgm:prSet presAssocID="{7E9E86A3-E734-4A5D-B3C1-3FDC92FDBA71}" presName="spacer" presStyleCnt="0"/>
      <dgm:spPr/>
    </dgm:pt>
    <dgm:pt modelId="{59377BB3-3C01-4C00-AB9F-67606EDC0993}" type="pres">
      <dgm:prSet presAssocID="{5CC18D41-B0B7-4489-A873-CC8B5951E5E5}" presName="parentText" presStyleLbl="node1" presStyleIdx="2" presStyleCnt="3">
        <dgm:presLayoutVars>
          <dgm:chMax val="0"/>
          <dgm:bulletEnabled val="1"/>
        </dgm:presLayoutVars>
      </dgm:prSet>
      <dgm:spPr/>
    </dgm:pt>
  </dgm:ptLst>
  <dgm:cxnLst>
    <dgm:cxn modelId="{3DFC6319-E3CA-4A31-A6D7-AC7FFA25E2CC}" type="presOf" srcId="{035B0ECA-3BFE-40A9-8310-DD1406295257}" destId="{F163DDC0-DDDC-4BD3-A8C1-02411B7F7D82}" srcOrd="0" destOrd="0" presId="urn:microsoft.com/office/officeart/2005/8/layout/vList2"/>
    <dgm:cxn modelId="{B00FB22D-7D72-4224-80D9-113CDC965C61}" srcId="{CA8BC9AA-AD83-4113-8E44-E452195F381E}" destId="{ECAC79B5-217E-4141-A582-26F65BB12543}" srcOrd="0" destOrd="0" parTransId="{886618DE-B569-467B-A265-BA375F3395D2}" sibTransId="{6D0F6A40-F17B-436D-B97A-B224B93636D3}"/>
    <dgm:cxn modelId="{85065F6E-BFFE-4628-A22C-3BB3424A6AB8}" srcId="{CA8BC9AA-AD83-4113-8E44-E452195F381E}" destId="{035B0ECA-3BFE-40A9-8310-DD1406295257}" srcOrd="1" destOrd="0" parTransId="{41055866-96F8-42D1-A37C-33214206EF25}" sibTransId="{7E9E86A3-E734-4A5D-B3C1-3FDC92FDBA71}"/>
    <dgm:cxn modelId="{4B413E83-D9A2-49F6-AF16-9DD17112A7BF}" srcId="{CA8BC9AA-AD83-4113-8E44-E452195F381E}" destId="{5CC18D41-B0B7-4489-A873-CC8B5951E5E5}" srcOrd="2" destOrd="0" parTransId="{6073BF08-FF8E-4253-AA91-0E3F414F187A}" sibTransId="{331F916E-D18B-459B-8015-46BF70BE216D}"/>
    <dgm:cxn modelId="{33CB9AAD-2311-469E-B642-D2A896C04EA0}" type="presOf" srcId="{CA8BC9AA-AD83-4113-8E44-E452195F381E}" destId="{D4A40CA5-0D16-4CB7-8BF5-B7652BDB8B26}" srcOrd="0" destOrd="0" presId="urn:microsoft.com/office/officeart/2005/8/layout/vList2"/>
    <dgm:cxn modelId="{06D420C5-5908-4865-BC8E-8E591DD1AB2C}" type="presOf" srcId="{5CC18D41-B0B7-4489-A873-CC8B5951E5E5}" destId="{59377BB3-3C01-4C00-AB9F-67606EDC0993}" srcOrd="0" destOrd="0" presId="urn:microsoft.com/office/officeart/2005/8/layout/vList2"/>
    <dgm:cxn modelId="{BE891FFA-EC02-4652-A7AA-D1BB420E153E}" type="presOf" srcId="{ECAC79B5-217E-4141-A582-26F65BB12543}" destId="{4CAF818C-FC13-4EAA-BDE4-59DC2EBC577F}" srcOrd="0" destOrd="0" presId="urn:microsoft.com/office/officeart/2005/8/layout/vList2"/>
    <dgm:cxn modelId="{C08C2524-0F20-4F14-BBDB-2A4A805627A0}" type="presParOf" srcId="{D4A40CA5-0D16-4CB7-8BF5-B7652BDB8B26}" destId="{4CAF818C-FC13-4EAA-BDE4-59DC2EBC577F}" srcOrd="0" destOrd="0" presId="urn:microsoft.com/office/officeart/2005/8/layout/vList2"/>
    <dgm:cxn modelId="{78E85413-5733-4272-985E-70F938C3317D}" type="presParOf" srcId="{D4A40CA5-0D16-4CB7-8BF5-B7652BDB8B26}" destId="{D52B7493-2779-4630-8005-2D5FCF713D61}" srcOrd="1" destOrd="0" presId="urn:microsoft.com/office/officeart/2005/8/layout/vList2"/>
    <dgm:cxn modelId="{D8D7D4EB-83E0-4F38-84F8-BB0F2F494292}" type="presParOf" srcId="{D4A40CA5-0D16-4CB7-8BF5-B7652BDB8B26}" destId="{F163DDC0-DDDC-4BD3-A8C1-02411B7F7D82}" srcOrd="2" destOrd="0" presId="urn:microsoft.com/office/officeart/2005/8/layout/vList2"/>
    <dgm:cxn modelId="{FBF988BE-F85E-499C-A269-075AFFA9909F}" type="presParOf" srcId="{D4A40CA5-0D16-4CB7-8BF5-B7652BDB8B26}" destId="{2602701E-A468-42C1-BD9A-07B0055E74D4}" srcOrd="3" destOrd="0" presId="urn:microsoft.com/office/officeart/2005/8/layout/vList2"/>
    <dgm:cxn modelId="{B470F066-AB86-4FDE-BDD5-D3C595BB02CD}" type="presParOf" srcId="{D4A40CA5-0D16-4CB7-8BF5-B7652BDB8B26}" destId="{59377BB3-3C01-4C00-AB9F-67606EDC09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FE0BA-B047-40A7-98F8-5944473D3B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8DBAAF-9FF9-4C3E-A455-CB446ABDA1F6}">
      <dgm:prSet/>
      <dgm:spPr/>
      <dgm:t>
        <a:bodyPr/>
        <a:lstStyle/>
        <a:p>
          <a:r>
            <a:rPr lang="en-US" b="1" dirty="0"/>
            <a:t>1. We are made in </a:t>
          </a:r>
          <a:r>
            <a:rPr lang="en-US" b="1" u="sng" dirty="0"/>
            <a:t>God image and likeness</a:t>
          </a:r>
          <a:r>
            <a:rPr lang="en-US" b="1" u="none" dirty="0"/>
            <a:t> </a:t>
          </a:r>
        </a:p>
        <a:p>
          <a:r>
            <a:rPr lang="en-US" b="1" u="none" dirty="0"/>
            <a:t>[</a:t>
          </a:r>
          <a:r>
            <a:rPr lang="en-US" b="1" dirty="0"/>
            <a:t>Gen.1:26-27]</a:t>
          </a:r>
          <a:endParaRPr lang="en-US" dirty="0"/>
        </a:p>
      </dgm:t>
    </dgm:pt>
    <dgm:pt modelId="{7F16469B-072A-43E1-95D6-D92AB2E5F908}" type="parTrans" cxnId="{417E3B65-F0FE-4EF5-8295-379E6B93778E}">
      <dgm:prSet/>
      <dgm:spPr/>
      <dgm:t>
        <a:bodyPr/>
        <a:lstStyle/>
        <a:p>
          <a:endParaRPr lang="en-US"/>
        </a:p>
      </dgm:t>
    </dgm:pt>
    <dgm:pt modelId="{FCA6EDE4-5063-4B44-AF97-990A1821CFDE}" type="sibTrans" cxnId="{417E3B65-F0FE-4EF5-8295-379E6B93778E}">
      <dgm:prSet/>
      <dgm:spPr/>
      <dgm:t>
        <a:bodyPr/>
        <a:lstStyle/>
        <a:p>
          <a:endParaRPr lang="en-US"/>
        </a:p>
      </dgm:t>
    </dgm:pt>
    <dgm:pt modelId="{BA10DB93-092D-4FD7-B958-DC3C7505102B}">
      <dgm:prSet/>
      <dgm:spPr/>
      <dgm:t>
        <a:bodyPr/>
        <a:lstStyle/>
        <a:p>
          <a:r>
            <a:rPr lang="en-US" b="1" dirty="0"/>
            <a:t>Worker (Gen. 2:2-3): we see him doing the work of creating and resting from it – effective: fruitful work. </a:t>
          </a:r>
          <a:endParaRPr lang="en-US" dirty="0"/>
        </a:p>
      </dgm:t>
    </dgm:pt>
    <dgm:pt modelId="{8FA66328-120B-4698-971C-049849F2748B}" type="parTrans" cxnId="{CD983973-744F-45C1-8BC5-3A7E4616FC8F}">
      <dgm:prSet/>
      <dgm:spPr/>
      <dgm:t>
        <a:bodyPr/>
        <a:lstStyle/>
        <a:p>
          <a:endParaRPr lang="en-US"/>
        </a:p>
      </dgm:t>
    </dgm:pt>
    <dgm:pt modelId="{531EF46C-80AE-460A-A04D-739EB56A4149}" type="sibTrans" cxnId="{CD983973-744F-45C1-8BC5-3A7E4616FC8F}">
      <dgm:prSet/>
      <dgm:spPr/>
      <dgm:t>
        <a:bodyPr/>
        <a:lstStyle/>
        <a:p>
          <a:endParaRPr lang="en-US"/>
        </a:p>
      </dgm:t>
    </dgm:pt>
    <dgm:pt modelId="{4CF11094-AEC6-4EC3-8C51-FE3CFFB6175F}">
      <dgm:prSet/>
      <dgm:spPr/>
      <dgm:t>
        <a:bodyPr/>
        <a:lstStyle/>
        <a:p>
          <a:r>
            <a:rPr lang="en-US" b="1" dirty="0"/>
            <a:t>Relationship with the Godhead- Let us made man [1:26], the ‘trinity God’ making man out of love, so love must flow out from our work. God </a:t>
          </a:r>
          <a:r>
            <a:rPr lang="en-US" b="1" u="sng" dirty="0"/>
            <a:t>cooperate and participate</a:t>
          </a:r>
          <a:r>
            <a:rPr lang="en-US" b="1" dirty="0"/>
            <a:t> with us. Saved (called us) to serve the world.</a:t>
          </a:r>
          <a:endParaRPr lang="en-US" dirty="0"/>
        </a:p>
      </dgm:t>
    </dgm:pt>
    <dgm:pt modelId="{52017497-B722-4617-805F-50F4552CD3E6}" type="parTrans" cxnId="{8BA56AAE-65FF-405C-8D5D-23E10DF218E3}">
      <dgm:prSet/>
      <dgm:spPr/>
      <dgm:t>
        <a:bodyPr/>
        <a:lstStyle/>
        <a:p>
          <a:endParaRPr lang="en-US"/>
        </a:p>
      </dgm:t>
    </dgm:pt>
    <dgm:pt modelId="{EB09E3E7-8FEA-409E-ACF7-EC1DBB03F829}" type="sibTrans" cxnId="{8BA56AAE-65FF-405C-8D5D-23E10DF218E3}">
      <dgm:prSet/>
      <dgm:spPr/>
      <dgm:t>
        <a:bodyPr/>
        <a:lstStyle/>
        <a:p>
          <a:endParaRPr lang="en-US"/>
        </a:p>
      </dgm:t>
    </dgm:pt>
    <dgm:pt modelId="{EFFDD67C-6F36-484A-A660-5B40F3A38FA8}">
      <dgm:prSet/>
      <dgm:spPr/>
      <dgm:t>
        <a:bodyPr/>
        <a:lstStyle/>
        <a:p>
          <a:r>
            <a:rPr lang="en-US" b="1" dirty="0"/>
            <a:t>Productivity (Cultivation), Empowerment and Creativity are utmost important to God.  Need to do your work well!</a:t>
          </a:r>
          <a:endParaRPr lang="en-US" dirty="0"/>
        </a:p>
      </dgm:t>
    </dgm:pt>
    <dgm:pt modelId="{D1A39F17-AA72-4CB6-94DF-35AFCB0F0FDC}" type="parTrans" cxnId="{0C5EA1A7-E35E-4B35-B56A-B198A59A174F}">
      <dgm:prSet/>
      <dgm:spPr/>
      <dgm:t>
        <a:bodyPr/>
        <a:lstStyle/>
        <a:p>
          <a:endParaRPr lang="en-US"/>
        </a:p>
      </dgm:t>
    </dgm:pt>
    <dgm:pt modelId="{7E91F8FF-AB94-484C-B268-4A497CA650B2}" type="sibTrans" cxnId="{0C5EA1A7-E35E-4B35-B56A-B198A59A174F}">
      <dgm:prSet/>
      <dgm:spPr/>
      <dgm:t>
        <a:bodyPr/>
        <a:lstStyle/>
        <a:p>
          <a:endParaRPr lang="en-US"/>
        </a:p>
      </dgm:t>
    </dgm:pt>
    <dgm:pt modelId="{2C1E45F3-9DBE-4035-8F16-0E0BE2E26E7E}" type="pres">
      <dgm:prSet presAssocID="{FACFE0BA-B047-40A7-98F8-5944473D3BFE}" presName="linear" presStyleCnt="0">
        <dgm:presLayoutVars>
          <dgm:animLvl val="lvl"/>
          <dgm:resizeHandles val="exact"/>
        </dgm:presLayoutVars>
      </dgm:prSet>
      <dgm:spPr/>
    </dgm:pt>
    <dgm:pt modelId="{3F19504F-414F-466E-9B0B-C2931B4000E6}" type="pres">
      <dgm:prSet presAssocID="{7D8DBAAF-9FF9-4C3E-A455-CB446ABDA1F6}" presName="parentText" presStyleLbl="node1" presStyleIdx="0" presStyleCnt="4">
        <dgm:presLayoutVars>
          <dgm:chMax val="0"/>
          <dgm:bulletEnabled val="1"/>
        </dgm:presLayoutVars>
      </dgm:prSet>
      <dgm:spPr/>
    </dgm:pt>
    <dgm:pt modelId="{7C4E2209-AC6B-47E1-BED3-52D8E1112582}" type="pres">
      <dgm:prSet presAssocID="{FCA6EDE4-5063-4B44-AF97-990A1821CFDE}" presName="spacer" presStyleCnt="0"/>
      <dgm:spPr/>
    </dgm:pt>
    <dgm:pt modelId="{FF4E1965-BE0C-4B2E-9CE4-E880241A900F}" type="pres">
      <dgm:prSet presAssocID="{BA10DB93-092D-4FD7-B958-DC3C7505102B}" presName="parentText" presStyleLbl="node1" presStyleIdx="1" presStyleCnt="4">
        <dgm:presLayoutVars>
          <dgm:chMax val="0"/>
          <dgm:bulletEnabled val="1"/>
        </dgm:presLayoutVars>
      </dgm:prSet>
      <dgm:spPr/>
    </dgm:pt>
    <dgm:pt modelId="{DF629B02-80A5-4982-8CEA-5300E88F3E46}" type="pres">
      <dgm:prSet presAssocID="{531EF46C-80AE-460A-A04D-739EB56A4149}" presName="spacer" presStyleCnt="0"/>
      <dgm:spPr/>
    </dgm:pt>
    <dgm:pt modelId="{DF2BDCF3-E538-4936-B424-090AD7BDD5AB}" type="pres">
      <dgm:prSet presAssocID="{4CF11094-AEC6-4EC3-8C51-FE3CFFB6175F}" presName="parentText" presStyleLbl="node1" presStyleIdx="2" presStyleCnt="4">
        <dgm:presLayoutVars>
          <dgm:chMax val="0"/>
          <dgm:bulletEnabled val="1"/>
        </dgm:presLayoutVars>
      </dgm:prSet>
      <dgm:spPr/>
    </dgm:pt>
    <dgm:pt modelId="{CDB9F0C7-177A-4E2C-AC4F-28B22E4B9B60}" type="pres">
      <dgm:prSet presAssocID="{EB09E3E7-8FEA-409E-ACF7-EC1DBB03F829}" presName="spacer" presStyleCnt="0"/>
      <dgm:spPr/>
    </dgm:pt>
    <dgm:pt modelId="{2733EEB7-10AD-4B18-B954-065BC402B39B}" type="pres">
      <dgm:prSet presAssocID="{EFFDD67C-6F36-484A-A660-5B40F3A38FA8}" presName="parentText" presStyleLbl="node1" presStyleIdx="3" presStyleCnt="4">
        <dgm:presLayoutVars>
          <dgm:chMax val="0"/>
          <dgm:bulletEnabled val="1"/>
        </dgm:presLayoutVars>
      </dgm:prSet>
      <dgm:spPr/>
    </dgm:pt>
  </dgm:ptLst>
  <dgm:cxnLst>
    <dgm:cxn modelId="{9424212B-4BA3-4792-8C7C-444BA9998040}" type="presOf" srcId="{FACFE0BA-B047-40A7-98F8-5944473D3BFE}" destId="{2C1E45F3-9DBE-4035-8F16-0E0BE2E26E7E}" srcOrd="0" destOrd="0" presId="urn:microsoft.com/office/officeart/2005/8/layout/vList2"/>
    <dgm:cxn modelId="{3618A85B-14AE-4E4D-85C4-89D36DCBCC31}" type="presOf" srcId="{EFFDD67C-6F36-484A-A660-5B40F3A38FA8}" destId="{2733EEB7-10AD-4B18-B954-065BC402B39B}" srcOrd="0" destOrd="0" presId="urn:microsoft.com/office/officeart/2005/8/layout/vList2"/>
    <dgm:cxn modelId="{417E3B65-F0FE-4EF5-8295-379E6B93778E}" srcId="{FACFE0BA-B047-40A7-98F8-5944473D3BFE}" destId="{7D8DBAAF-9FF9-4C3E-A455-CB446ABDA1F6}" srcOrd="0" destOrd="0" parTransId="{7F16469B-072A-43E1-95D6-D92AB2E5F908}" sibTransId="{FCA6EDE4-5063-4B44-AF97-990A1821CFDE}"/>
    <dgm:cxn modelId="{CD983973-744F-45C1-8BC5-3A7E4616FC8F}" srcId="{FACFE0BA-B047-40A7-98F8-5944473D3BFE}" destId="{BA10DB93-092D-4FD7-B958-DC3C7505102B}" srcOrd="1" destOrd="0" parTransId="{8FA66328-120B-4698-971C-049849F2748B}" sibTransId="{531EF46C-80AE-460A-A04D-739EB56A4149}"/>
    <dgm:cxn modelId="{F4BD157C-5CD3-41D9-B60C-FEECE58F7B60}" type="presOf" srcId="{BA10DB93-092D-4FD7-B958-DC3C7505102B}" destId="{FF4E1965-BE0C-4B2E-9CE4-E880241A900F}" srcOrd="0" destOrd="0" presId="urn:microsoft.com/office/officeart/2005/8/layout/vList2"/>
    <dgm:cxn modelId="{C92B0C85-3223-4884-9ECD-38C9D344A876}" type="presOf" srcId="{4CF11094-AEC6-4EC3-8C51-FE3CFFB6175F}" destId="{DF2BDCF3-E538-4936-B424-090AD7BDD5AB}" srcOrd="0" destOrd="0" presId="urn:microsoft.com/office/officeart/2005/8/layout/vList2"/>
    <dgm:cxn modelId="{592EDA8C-66EF-4E69-8695-1F7581438976}" type="presOf" srcId="{7D8DBAAF-9FF9-4C3E-A455-CB446ABDA1F6}" destId="{3F19504F-414F-466E-9B0B-C2931B4000E6}" srcOrd="0" destOrd="0" presId="urn:microsoft.com/office/officeart/2005/8/layout/vList2"/>
    <dgm:cxn modelId="{0C5EA1A7-E35E-4B35-B56A-B198A59A174F}" srcId="{FACFE0BA-B047-40A7-98F8-5944473D3BFE}" destId="{EFFDD67C-6F36-484A-A660-5B40F3A38FA8}" srcOrd="3" destOrd="0" parTransId="{D1A39F17-AA72-4CB6-94DF-35AFCB0F0FDC}" sibTransId="{7E91F8FF-AB94-484C-B268-4A497CA650B2}"/>
    <dgm:cxn modelId="{8BA56AAE-65FF-405C-8D5D-23E10DF218E3}" srcId="{FACFE0BA-B047-40A7-98F8-5944473D3BFE}" destId="{4CF11094-AEC6-4EC3-8C51-FE3CFFB6175F}" srcOrd="2" destOrd="0" parTransId="{52017497-B722-4617-805F-50F4552CD3E6}" sibTransId="{EB09E3E7-8FEA-409E-ACF7-EC1DBB03F829}"/>
    <dgm:cxn modelId="{E874D13C-13E7-4821-A2D0-4D030C49C461}" type="presParOf" srcId="{2C1E45F3-9DBE-4035-8F16-0E0BE2E26E7E}" destId="{3F19504F-414F-466E-9B0B-C2931B4000E6}" srcOrd="0" destOrd="0" presId="urn:microsoft.com/office/officeart/2005/8/layout/vList2"/>
    <dgm:cxn modelId="{FA6BBC6C-99AB-4931-AF16-9B991EE746D5}" type="presParOf" srcId="{2C1E45F3-9DBE-4035-8F16-0E0BE2E26E7E}" destId="{7C4E2209-AC6B-47E1-BED3-52D8E1112582}" srcOrd="1" destOrd="0" presId="urn:microsoft.com/office/officeart/2005/8/layout/vList2"/>
    <dgm:cxn modelId="{9DF7946C-3935-4E03-9093-A3147493EA8B}" type="presParOf" srcId="{2C1E45F3-9DBE-4035-8F16-0E0BE2E26E7E}" destId="{FF4E1965-BE0C-4B2E-9CE4-E880241A900F}" srcOrd="2" destOrd="0" presId="urn:microsoft.com/office/officeart/2005/8/layout/vList2"/>
    <dgm:cxn modelId="{61FF6D7E-765B-445C-B121-7AF273FCC99C}" type="presParOf" srcId="{2C1E45F3-9DBE-4035-8F16-0E0BE2E26E7E}" destId="{DF629B02-80A5-4982-8CEA-5300E88F3E46}" srcOrd="3" destOrd="0" presId="urn:microsoft.com/office/officeart/2005/8/layout/vList2"/>
    <dgm:cxn modelId="{453A6FE1-AFD6-414D-8A6C-B7CE4EC81886}" type="presParOf" srcId="{2C1E45F3-9DBE-4035-8F16-0E0BE2E26E7E}" destId="{DF2BDCF3-E538-4936-B424-090AD7BDD5AB}" srcOrd="4" destOrd="0" presId="urn:microsoft.com/office/officeart/2005/8/layout/vList2"/>
    <dgm:cxn modelId="{73960D8C-5174-4982-8B7F-ACD3031D556F}" type="presParOf" srcId="{2C1E45F3-9DBE-4035-8F16-0E0BE2E26E7E}" destId="{CDB9F0C7-177A-4E2C-AC4F-28B22E4B9B60}" srcOrd="5" destOrd="0" presId="urn:microsoft.com/office/officeart/2005/8/layout/vList2"/>
    <dgm:cxn modelId="{E35CD4CF-CB5F-412D-9AC9-8AB9458957B7}" type="presParOf" srcId="{2C1E45F3-9DBE-4035-8F16-0E0BE2E26E7E}" destId="{2733EEB7-10AD-4B18-B954-065BC402B3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FEF69-E948-44A2-9E1D-B88D61C546C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8CDE16-F426-4416-A6EB-A9D652842703}">
      <dgm:prSet/>
      <dgm:spPr/>
      <dgm:t>
        <a:bodyPr/>
        <a:lstStyle/>
        <a:p>
          <a:r>
            <a:rPr lang="en-US" b="1" dirty="0"/>
            <a:t>1.Freedom is not the absence of constraint. For we need to honor the boundary of the nature. </a:t>
          </a:r>
          <a:endParaRPr lang="en-US" dirty="0"/>
        </a:p>
      </dgm:t>
    </dgm:pt>
    <dgm:pt modelId="{A21B4419-3592-4732-940A-B3ABD54A09F7}" type="parTrans" cxnId="{02404CC3-B955-43AA-A36C-70947CC2289B}">
      <dgm:prSet/>
      <dgm:spPr/>
      <dgm:t>
        <a:bodyPr/>
        <a:lstStyle/>
        <a:p>
          <a:endParaRPr lang="en-US"/>
        </a:p>
      </dgm:t>
    </dgm:pt>
    <dgm:pt modelId="{1D4F2A84-7C95-400D-B932-8FED57E7DA18}" type="sibTrans" cxnId="{02404CC3-B955-43AA-A36C-70947CC2289B}">
      <dgm:prSet/>
      <dgm:spPr/>
      <dgm:t>
        <a:bodyPr/>
        <a:lstStyle/>
        <a:p>
          <a:endParaRPr lang="en-US"/>
        </a:p>
      </dgm:t>
    </dgm:pt>
    <dgm:pt modelId="{D8D86EAF-0A4B-45CA-B767-CDA620B6AF45}">
      <dgm:prSet/>
      <dgm:spPr/>
      <dgm:t>
        <a:bodyPr/>
        <a:lstStyle/>
        <a:p>
          <a:r>
            <a:rPr lang="en-US" b="1" dirty="0"/>
            <a:t>2.True freedom is about finding the right restrictions that fit to our realities of our own nature.</a:t>
          </a:r>
          <a:endParaRPr lang="en-US" dirty="0"/>
        </a:p>
      </dgm:t>
    </dgm:pt>
    <dgm:pt modelId="{D1F5ACB5-BA13-4F2F-818D-149A250055CD}" type="parTrans" cxnId="{8441DE74-20AA-47D9-8DD0-28A8D7BC24E6}">
      <dgm:prSet/>
      <dgm:spPr/>
      <dgm:t>
        <a:bodyPr/>
        <a:lstStyle/>
        <a:p>
          <a:endParaRPr lang="en-US"/>
        </a:p>
      </dgm:t>
    </dgm:pt>
    <dgm:pt modelId="{79F22BE2-2EB9-493A-A730-65500036E52F}" type="sibTrans" cxnId="{8441DE74-20AA-47D9-8DD0-28A8D7BC24E6}">
      <dgm:prSet/>
      <dgm:spPr/>
      <dgm:t>
        <a:bodyPr/>
        <a:lstStyle/>
        <a:p>
          <a:endParaRPr lang="en-US"/>
        </a:p>
      </dgm:t>
    </dgm:pt>
    <dgm:pt modelId="{38AC9083-12D7-482E-AFC6-2C990790EFD0}">
      <dgm:prSet/>
      <dgm:spPr/>
      <dgm:t>
        <a:bodyPr/>
        <a:lstStyle/>
        <a:p>
          <a:r>
            <a:rPr lang="en-US" b="1" dirty="0"/>
            <a:t>Commandment sets us free, the tree in the garden sets us free to what we are build for.</a:t>
          </a:r>
          <a:endParaRPr lang="en-US" dirty="0"/>
        </a:p>
      </dgm:t>
    </dgm:pt>
    <dgm:pt modelId="{81A4749E-8456-460D-8FAD-1ABE0067C184}" type="parTrans" cxnId="{18DA7CD5-8A69-4C72-85BE-0EEEA196F6F1}">
      <dgm:prSet/>
      <dgm:spPr/>
      <dgm:t>
        <a:bodyPr/>
        <a:lstStyle/>
        <a:p>
          <a:endParaRPr lang="en-US"/>
        </a:p>
      </dgm:t>
    </dgm:pt>
    <dgm:pt modelId="{54D2FA37-269A-4E9F-875B-2879E679C1E3}" type="sibTrans" cxnId="{18DA7CD5-8A69-4C72-85BE-0EEEA196F6F1}">
      <dgm:prSet/>
      <dgm:spPr/>
      <dgm:t>
        <a:bodyPr/>
        <a:lstStyle/>
        <a:p>
          <a:endParaRPr lang="en-US"/>
        </a:p>
      </dgm:t>
    </dgm:pt>
    <dgm:pt modelId="{283A37B1-765A-45EC-83D6-E0829109710A}">
      <dgm:prSet/>
      <dgm:spPr/>
      <dgm:t>
        <a:bodyPr/>
        <a:lstStyle/>
        <a:p>
          <a:r>
            <a:rPr lang="en-US" b="1"/>
            <a:t>Car work well within the manual.</a:t>
          </a:r>
          <a:endParaRPr lang="en-US"/>
        </a:p>
      </dgm:t>
    </dgm:pt>
    <dgm:pt modelId="{45F455AA-B1FD-4FF7-809D-6216EB19331D}" type="parTrans" cxnId="{1272BF6A-57B8-4AA3-A4B6-137E05103370}">
      <dgm:prSet/>
      <dgm:spPr/>
      <dgm:t>
        <a:bodyPr/>
        <a:lstStyle/>
        <a:p>
          <a:endParaRPr lang="en-US"/>
        </a:p>
      </dgm:t>
    </dgm:pt>
    <dgm:pt modelId="{36894ECD-8BD8-40CE-ACE9-1CF9C88DA74F}" type="sibTrans" cxnId="{1272BF6A-57B8-4AA3-A4B6-137E05103370}">
      <dgm:prSet/>
      <dgm:spPr/>
      <dgm:t>
        <a:bodyPr/>
        <a:lstStyle/>
        <a:p>
          <a:endParaRPr lang="en-US"/>
        </a:p>
      </dgm:t>
    </dgm:pt>
    <dgm:pt modelId="{BDCB19E6-5ACD-45E4-B761-C9C3EDE56E1E}">
      <dgm:prSet/>
      <dgm:spPr/>
      <dgm:t>
        <a:bodyPr/>
        <a:lstStyle/>
        <a:p>
          <a:r>
            <a:rPr lang="en-US" b="1"/>
            <a:t>Fish will die if it is removed from the water.</a:t>
          </a:r>
          <a:endParaRPr lang="en-US"/>
        </a:p>
      </dgm:t>
    </dgm:pt>
    <dgm:pt modelId="{6B316E5E-3D27-4902-88E7-DA81A40FEB14}" type="parTrans" cxnId="{29DA99C7-96D6-4EDB-A2D1-18680C94836C}">
      <dgm:prSet/>
      <dgm:spPr/>
      <dgm:t>
        <a:bodyPr/>
        <a:lstStyle/>
        <a:p>
          <a:endParaRPr lang="en-US"/>
        </a:p>
      </dgm:t>
    </dgm:pt>
    <dgm:pt modelId="{666A3D06-95ED-4282-8740-8BB1CDB7BD1A}" type="sibTrans" cxnId="{29DA99C7-96D6-4EDB-A2D1-18680C94836C}">
      <dgm:prSet/>
      <dgm:spPr/>
      <dgm:t>
        <a:bodyPr/>
        <a:lstStyle/>
        <a:p>
          <a:endParaRPr lang="en-US"/>
        </a:p>
      </dgm:t>
    </dgm:pt>
    <dgm:pt modelId="{AC5B51B4-8657-41DA-BE77-BBB46DB17A54}" type="pres">
      <dgm:prSet presAssocID="{C75FEF69-E948-44A2-9E1D-B88D61C546CA}" presName="linear" presStyleCnt="0">
        <dgm:presLayoutVars>
          <dgm:animLvl val="lvl"/>
          <dgm:resizeHandles val="exact"/>
        </dgm:presLayoutVars>
      </dgm:prSet>
      <dgm:spPr/>
    </dgm:pt>
    <dgm:pt modelId="{FAAE2543-EF86-42D4-BEAE-55AB479977E9}" type="pres">
      <dgm:prSet presAssocID="{AB8CDE16-F426-4416-A6EB-A9D652842703}" presName="parentText" presStyleLbl="node1" presStyleIdx="0" presStyleCnt="5">
        <dgm:presLayoutVars>
          <dgm:chMax val="0"/>
          <dgm:bulletEnabled val="1"/>
        </dgm:presLayoutVars>
      </dgm:prSet>
      <dgm:spPr/>
    </dgm:pt>
    <dgm:pt modelId="{21F67C93-D8D8-4CEC-A856-5A29734EA989}" type="pres">
      <dgm:prSet presAssocID="{1D4F2A84-7C95-400D-B932-8FED57E7DA18}" presName="spacer" presStyleCnt="0"/>
      <dgm:spPr/>
    </dgm:pt>
    <dgm:pt modelId="{1D5E39DA-E717-4B1C-AE8D-B7AF7D0020F5}" type="pres">
      <dgm:prSet presAssocID="{D8D86EAF-0A4B-45CA-B767-CDA620B6AF45}" presName="parentText" presStyleLbl="node1" presStyleIdx="1" presStyleCnt="5">
        <dgm:presLayoutVars>
          <dgm:chMax val="0"/>
          <dgm:bulletEnabled val="1"/>
        </dgm:presLayoutVars>
      </dgm:prSet>
      <dgm:spPr/>
    </dgm:pt>
    <dgm:pt modelId="{F44FD9B8-1733-473F-9378-44D5BAA82480}" type="pres">
      <dgm:prSet presAssocID="{79F22BE2-2EB9-493A-A730-65500036E52F}" presName="spacer" presStyleCnt="0"/>
      <dgm:spPr/>
    </dgm:pt>
    <dgm:pt modelId="{EDBDD53A-D523-45CF-A75D-3FC2EA2F7207}" type="pres">
      <dgm:prSet presAssocID="{38AC9083-12D7-482E-AFC6-2C990790EFD0}" presName="parentText" presStyleLbl="node1" presStyleIdx="2" presStyleCnt="5">
        <dgm:presLayoutVars>
          <dgm:chMax val="0"/>
          <dgm:bulletEnabled val="1"/>
        </dgm:presLayoutVars>
      </dgm:prSet>
      <dgm:spPr/>
    </dgm:pt>
    <dgm:pt modelId="{BA936160-9504-46BC-A572-5401A8CDFC27}" type="pres">
      <dgm:prSet presAssocID="{54D2FA37-269A-4E9F-875B-2879E679C1E3}" presName="spacer" presStyleCnt="0"/>
      <dgm:spPr/>
    </dgm:pt>
    <dgm:pt modelId="{42DBCE21-B1D6-4BE3-8CC3-39E2099C3FDE}" type="pres">
      <dgm:prSet presAssocID="{283A37B1-765A-45EC-83D6-E0829109710A}" presName="parentText" presStyleLbl="node1" presStyleIdx="3" presStyleCnt="5">
        <dgm:presLayoutVars>
          <dgm:chMax val="0"/>
          <dgm:bulletEnabled val="1"/>
        </dgm:presLayoutVars>
      </dgm:prSet>
      <dgm:spPr/>
    </dgm:pt>
    <dgm:pt modelId="{759E1E93-5E79-49B4-820E-E0B39909839D}" type="pres">
      <dgm:prSet presAssocID="{36894ECD-8BD8-40CE-ACE9-1CF9C88DA74F}" presName="spacer" presStyleCnt="0"/>
      <dgm:spPr/>
    </dgm:pt>
    <dgm:pt modelId="{AAB8EDC8-7DA4-424C-BACE-57A39C7DE872}" type="pres">
      <dgm:prSet presAssocID="{BDCB19E6-5ACD-45E4-B761-C9C3EDE56E1E}" presName="parentText" presStyleLbl="node1" presStyleIdx="4" presStyleCnt="5">
        <dgm:presLayoutVars>
          <dgm:chMax val="0"/>
          <dgm:bulletEnabled val="1"/>
        </dgm:presLayoutVars>
      </dgm:prSet>
      <dgm:spPr/>
    </dgm:pt>
  </dgm:ptLst>
  <dgm:cxnLst>
    <dgm:cxn modelId="{F5AC2723-5018-4DAB-BC92-B9958B0E1E10}" type="presOf" srcId="{38AC9083-12D7-482E-AFC6-2C990790EFD0}" destId="{EDBDD53A-D523-45CF-A75D-3FC2EA2F7207}" srcOrd="0" destOrd="0" presId="urn:microsoft.com/office/officeart/2005/8/layout/vList2"/>
    <dgm:cxn modelId="{A0EDB665-6CC6-48D9-BB9F-F4ABB63EAC30}" type="presOf" srcId="{BDCB19E6-5ACD-45E4-B761-C9C3EDE56E1E}" destId="{AAB8EDC8-7DA4-424C-BACE-57A39C7DE872}" srcOrd="0" destOrd="0" presId="urn:microsoft.com/office/officeart/2005/8/layout/vList2"/>
    <dgm:cxn modelId="{1272BF6A-57B8-4AA3-A4B6-137E05103370}" srcId="{C75FEF69-E948-44A2-9E1D-B88D61C546CA}" destId="{283A37B1-765A-45EC-83D6-E0829109710A}" srcOrd="3" destOrd="0" parTransId="{45F455AA-B1FD-4FF7-809D-6216EB19331D}" sibTransId="{36894ECD-8BD8-40CE-ACE9-1CF9C88DA74F}"/>
    <dgm:cxn modelId="{1587CD6C-63B3-48EE-BC4D-8319D80B52CD}" type="presOf" srcId="{AB8CDE16-F426-4416-A6EB-A9D652842703}" destId="{FAAE2543-EF86-42D4-BEAE-55AB479977E9}" srcOrd="0" destOrd="0" presId="urn:microsoft.com/office/officeart/2005/8/layout/vList2"/>
    <dgm:cxn modelId="{3935FA6F-3100-4E21-BEFB-550DA265EC6B}" type="presOf" srcId="{283A37B1-765A-45EC-83D6-E0829109710A}" destId="{42DBCE21-B1D6-4BE3-8CC3-39E2099C3FDE}" srcOrd="0" destOrd="0" presId="urn:microsoft.com/office/officeart/2005/8/layout/vList2"/>
    <dgm:cxn modelId="{07A31751-F33B-4F9E-80A3-83176CACD90C}" type="presOf" srcId="{D8D86EAF-0A4B-45CA-B767-CDA620B6AF45}" destId="{1D5E39DA-E717-4B1C-AE8D-B7AF7D0020F5}" srcOrd="0" destOrd="0" presId="urn:microsoft.com/office/officeart/2005/8/layout/vList2"/>
    <dgm:cxn modelId="{8441DE74-20AA-47D9-8DD0-28A8D7BC24E6}" srcId="{C75FEF69-E948-44A2-9E1D-B88D61C546CA}" destId="{D8D86EAF-0A4B-45CA-B767-CDA620B6AF45}" srcOrd="1" destOrd="0" parTransId="{D1F5ACB5-BA13-4F2F-818D-149A250055CD}" sibTransId="{79F22BE2-2EB9-493A-A730-65500036E52F}"/>
    <dgm:cxn modelId="{02404CC3-B955-43AA-A36C-70947CC2289B}" srcId="{C75FEF69-E948-44A2-9E1D-B88D61C546CA}" destId="{AB8CDE16-F426-4416-A6EB-A9D652842703}" srcOrd="0" destOrd="0" parTransId="{A21B4419-3592-4732-940A-B3ABD54A09F7}" sibTransId="{1D4F2A84-7C95-400D-B932-8FED57E7DA18}"/>
    <dgm:cxn modelId="{29DA99C7-96D6-4EDB-A2D1-18680C94836C}" srcId="{C75FEF69-E948-44A2-9E1D-B88D61C546CA}" destId="{BDCB19E6-5ACD-45E4-B761-C9C3EDE56E1E}" srcOrd="4" destOrd="0" parTransId="{6B316E5E-3D27-4902-88E7-DA81A40FEB14}" sibTransId="{666A3D06-95ED-4282-8740-8BB1CDB7BD1A}"/>
    <dgm:cxn modelId="{18DA7CD5-8A69-4C72-85BE-0EEEA196F6F1}" srcId="{C75FEF69-E948-44A2-9E1D-B88D61C546CA}" destId="{38AC9083-12D7-482E-AFC6-2C990790EFD0}" srcOrd="2" destOrd="0" parTransId="{81A4749E-8456-460D-8FAD-1ABE0067C184}" sibTransId="{54D2FA37-269A-4E9F-875B-2879E679C1E3}"/>
    <dgm:cxn modelId="{24542DDA-2A1C-439B-9D3D-CFA0F3CCAAC6}" type="presOf" srcId="{C75FEF69-E948-44A2-9E1D-B88D61C546CA}" destId="{AC5B51B4-8657-41DA-BE77-BBB46DB17A54}" srcOrd="0" destOrd="0" presId="urn:microsoft.com/office/officeart/2005/8/layout/vList2"/>
    <dgm:cxn modelId="{C51A5DF1-5C17-4633-9FC4-92D5FCD586B8}" type="presParOf" srcId="{AC5B51B4-8657-41DA-BE77-BBB46DB17A54}" destId="{FAAE2543-EF86-42D4-BEAE-55AB479977E9}" srcOrd="0" destOrd="0" presId="urn:microsoft.com/office/officeart/2005/8/layout/vList2"/>
    <dgm:cxn modelId="{B9E24646-2E77-455E-9474-E6C1F8951140}" type="presParOf" srcId="{AC5B51B4-8657-41DA-BE77-BBB46DB17A54}" destId="{21F67C93-D8D8-4CEC-A856-5A29734EA989}" srcOrd="1" destOrd="0" presId="urn:microsoft.com/office/officeart/2005/8/layout/vList2"/>
    <dgm:cxn modelId="{715C6ADB-C1DE-4025-A6A5-1FD84C188939}" type="presParOf" srcId="{AC5B51B4-8657-41DA-BE77-BBB46DB17A54}" destId="{1D5E39DA-E717-4B1C-AE8D-B7AF7D0020F5}" srcOrd="2" destOrd="0" presId="urn:microsoft.com/office/officeart/2005/8/layout/vList2"/>
    <dgm:cxn modelId="{B76C15C3-4CB7-4440-97BB-CC2417C028B1}" type="presParOf" srcId="{AC5B51B4-8657-41DA-BE77-BBB46DB17A54}" destId="{F44FD9B8-1733-473F-9378-44D5BAA82480}" srcOrd="3" destOrd="0" presId="urn:microsoft.com/office/officeart/2005/8/layout/vList2"/>
    <dgm:cxn modelId="{CB37E0FE-1B4A-49D7-A645-B9ACFD83A5AE}" type="presParOf" srcId="{AC5B51B4-8657-41DA-BE77-BBB46DB17A54}" destId="{EDBDD53A-D523-45CF-A75D-3FC2EA2F7207}" srcOrd="4" destOrd="0" presId="urn:microsoft.com/office/officeart/2005/8/layout/vList2"/>
    <dgm:cxn modelId="{CCDBF6CA-49BC-4D1D-B782-17FBCA9D00EB}" type="presParOf" srcId="{AC5B51B4-8657-41DA-BE77-BBB46DB17A54}" destId="{BA936160-9504-46BC-A572-5401A8CDFC27}" srcOrd="5" destOrd="0" presId="urn:microsoft.com/office/officeart/2005/8/layout/vList2"/>
    <dgm:cxn modelId="{D9295BE5-3C4C-4ACD-8661-790E5DC6D1E9}" type="presParOf" srcId="{AC5B51B4-8657-41DA-BE77-BBB46DB17A54}" destId="{42DBCE21-B1D6-4BE3-8CC3-39E2099C3FDE}" srcOrd="6" destOrd="0" presId="urn:microsoft.com/office/officeart/2005/8/layout/vList2"/>
    <dgm:cxn modelId="{60738C96-BEB6-4429-A748-2564C8185CD1}" type="presParOf" srcId="{AC5B51B4-8657-41DA-BE77-BBB46DB17A54}" destId="{759E1E93-5E79-49B4-820E-E0B39909839D}" srcOrd="7" destOrd="0" presId="urn:microsoft.com/office/officeart/2005/8/layout/vList2"/>
    <dgm:cxn modelId="{D18B9483-D428-463D-8B9A-CA10D63DF8AD}" type="presParOf" srcId="{AC5B51B4-8657-41DA-BE77-BBB46DB17A54}" destId="{AAB8EDC8-7DA4-424C-BACE-57A39C7DE8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3BF23-4993-4DAD-BDD9-1A933F2C46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150165-4BCD-4CCD-ABFB-3660D489FBAD}">
      <dgm:prSet/>
      <dgm:spPr/>
      <dgm:t>
        <a:bodyPr/>
        <a:lstStyle/>
        <a:p>
          <a:r>
            <a:rPr lang="en-US" b="1" dirty="0"/>
            <a:t>Remember, we are built for it and freed by it. Despite the grim reminder of the curse of sin acting on it, by itself it is not a curse. </a:t>
          </a:r>
          <a:endParaRPr lang="en-US" dirty="0"/>
        </a:p>
      </dgm:t>
    </dgm:pt>
    <dgm:pt modelId="{C63E228E-6E9B-4BB1-9E40-168E7DAB32CD}" type="parTrans" cxnId="{FFDBC93D-446E-4A35-B78C-41D9C22C57AA}">
      <dgm:prSet/>
      <dgm:spPr/>
      <dgm:t>
        <a:bodyPr/>
        <a:lstStyle/>
        <a:p>
          <a:endParaRPr lang="en-US"/>
        </a:p>
      </dgm:t>
    </dgm:pt>
    <dgm:pt modelId="{1CA9699C-290C-4285-BCBA-644D6A3E0AD9}" type="sibTrans" cxnId="{FFDBC93D-446E-4A35-B78C-41D9C22C57AA}">
      <dgm:prSet/>
      <dgm:spPr/>
      <dgm:t>
        <a:bodyPr/>
        <a:lstStyle/>
        <a:p>
          <a:endParaRPr lang="en-US"/>
        </a:p>
      </dgm:t>
    </dgm:pt>
    <dgm:pt modelId="{D3B8A35F-D08E-45CF-B726-A1DC41E34730}">
      <dgm:prSet/>
      <dgm:spPr/>
      <dgm:t>
        <a:bodyPr/>
        <a:lstStyle/>
        <a:p>
          <a:r>
            <a:rPr lang="en-US" b="1" dirty="0"/>
            <a:t>Vocation is a cooperation and participation of God and us in a complex way, but ultimately it is outside us – God in charge in calling us.</a:t>
          </a:r>
          <a:endParaRPr lang="en-US" dirty="0"/>
        </a:p>
      </dgm:t>
    </dgm:pt>
    <dgm:pt modelId="{D1F199A4-B1C9-45B4-948D-00E6E06434C6}" type="parTrans" cxnId="{08470AB9-E625-4ADB-BC36-AE2B5619D403}">
      <dgm:prSet/>
      <dgm:spPr/>
      <dgm:t>
        <a:bodyPr/>
        <a:lstStyle/>
        <a:p>
          <a:endParaRPr lang="en-US"/>
        </a:p>
      </dgm:t>
    </dgm:pt>
    <dgm:pt modelId="{9FC9AF58-6F41-4769-A352-74094E59BA83}" type="sibTrans" cxnId="{08470AB9-E625-4ADB-BC36-AE2B5619D403}">
      <dgm:prSet/>
      <dgm:spPr/>
      <dgm:t>
        <a:bodyPr/>
        <a:lstStyle/>
        <a:p>
          <a:endParaRPr lang="en-US"/>
        </a:p>
      </dgm:t>
    </dgm:pt>
    <dgm:pt modelId="{E7489B60-7C1E-4D52-BF62-B524FBD0B10A}" type="pres">
      <dgm:prSet presAssocID="{9DC3BF23-4993-4DAD-BDD9-1A933F2C4603}" presName="linear" presStyleCnt="0">
        <dgm:presLayoutVars>
          <dgm:animLvl val="lvl"/>
          <dgm:resizeHandles val="exact"/>
        </dgm:presLayoutVars>
      </dgm:prSet>
      <dgm:spPr/>
    </dgm:pt>
    <dgm:pt modelId="{1455DA6B-2FB5-4939-B399-3AAD32A916DA}" type="pres">
      <dgm:prSet presAssocID="{4B150165-4BCD-4CCD-ABFB-3660D489FBAD}" presName="parentText" presStyleLbl="node1" presStyleIdx="0" presStyleCnt="2">
        <dgm:presLayoutVars>
          <dgm:chMax val="0"/>
          <dgm:bulletEnabled val="1"/>
        </dgm:presLayoutVars>
      </dgm:prSet>
      <dgm:spPr/>
    </dgm:pt>
    <dgm:pt modelId="{31D3600B-6087-451C-A0CC-42ED5F2CC0C2}" type="pres">
      <dgm:prSet presAssocID="{1CA9699C-290C-4285-BCBA-644D6A3E0AD9}" presName="spacer" presStyleCnt="0"/>
      <dgm:spPr/>
    </dgm:pt>
    <dgm:pt modelId="{4AC48FE1-1F83-4D74-B59D-30F2FA74816D}" type="pres">
      <dgm:prSet presAssocID="{D3B8A35F-D08E-45CF-B726-A1DC41E34730}" presName="parentText" presStyleLbl="node1" presStyleIdx="1" presStyleCnt="2">
        <dgm:presLayoutVars>
          <dgm:chMax val="0"/>
          <dgm:bulletEnabled val="1"/>
        </dgm:presLayoutVars>
      </dgm:prSet>
      <dgm:spPr/>
    </dgm:pt>
  </dgm:ptLst>
  <dgm:cxnLst>
    <dgm:cxn modelId="{FFDBC93D-446E-4A35-B78C-41D9C22C57AA}" srcId="{9DC3BF23-4993-4DAD-BDD9-1A933F2C4603}" destId="{4B150165-4BCD-4CCD-ABFB-3660D489FBAD}" srcOrd="0" destOrd="0" parTransId="{C63E228E-6E9B-4BB1-9E40-168E7DAB32CD}" sibTransId="{1CA9699C-290C-4285-BCBA-644D6A3E0AD9}"/>
    <dgm:cxn modelId="{3B7F2787-D461-4756-A493-619659692638}" type="presOf" srcId="{4B150165-4BCD-4CCD-ABFB-3660D489FBAD}" destId="{1455DA6B-2FB5-4939-B399-3AAD32A916DA}" srcOrd="0" destOrd="0" presId="urn:microsoft.com/office/officeart/2005/8/layout/vList2"/>
    <dgm:cxn modelId="{B2C77096-8A04-4B1E-99F5-D770E5F1E43D}" type="presOf" srcId="{D3B8A35F-D08E-45CF-B726-A1DC41E34730}" destId="{4AC48FE1-1F83-4D74-B59D-30F2FA74816D}" srcOrd="0" destOrd="0" presId="urn:microsoft.com/office/officeart/2005/8/layout/vList2"/>
    <dgm:cxn modelId="{08470AB9-E625-4ADB-BC36-AE2B5619D403}" srcId="{9DC3BF23-4993-4DAD-BDD9-1A933F2C4603}" destId="{D3B8A35F-D08E-45CF-B726-A1DC41E34730}" srcOrd="1" destOrd="0" parTransId="{D1F199A4-B1C9-45B4-948D-00E6E06434C6}" sibTransId="{9FC9AF58-6F41-4769-A352-74094E59BA83}"/>
    <dgm:cxn modelId="{F2F96FD6-9561-4075-BCDE-13A1789C4702}" type="presOf" srcId="{9DC3BF23-4993-4DAD-BDD9-1A933F2C4603}" destId="{E7489B60-7C1E-4D52-BF62-B524FBD0B10A}" srcOrd="0" destOrd="0" presId="urn:microsoft.com/office/officeart/2005/8/layout/vList2"/>
    <dgm:cxn modelId="{9BB08FA8-E596-4A47-8DE7-5968028D2F0D}" type="presParOf" srcId="{E7489B60-7C1E-4D52-BF62-B524FBD0B10A}" destId="{1455DA6B-2FB5-4939-B399-3AAD32A916DA}" srcOrd="0" destOrd="0" presId="urn:microsoft.com/office/officeart/2005/8/layout/vList2"/>
    <dgm:cxn modelId="{FF77FAB3-6726-418A-836B-8063BC3FC929}" type="presParOf" srcId="{E7489B60-7C1E-4D52-BF62-B524FBD0B10A}" destId="{31D3600B-6087-451C-A0CC-42ED5F2CC0C2}" srcOrd="1" destOrd="0" presId="urn:microsoft.com/office/officeart/2005/8/layout/vList2"/>
    <dgm:cxn modelId="{5D42DF90-79C8-46D7-BAEC-91563E7C38A7}" type="presParOf" srcId="{E7489B60-7C1E-4D52-BF62-B524FBD0B10A}" destId="{4AC48FE1-1F83-4D74-B59D-30F2FA7481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84289-7456-4EC6-B6EC-F04AB21854DC}">
      <dsp:nvSpPr>
        <dsp:cNvPr id="0" name=""/>
        <dsp:cNvSpPr/>
      </dsp:nvSpPr>
      <dsp:spPr>
        <a:xfrm>
          <a:off x="1585095" y="0"/>
          <a:ext cx="6460827" cy="6460827"/>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What</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Outcome-goal </a:t>
          </a:r>
          <a:endParaRPr lang="en-MY" sz="1800" kern="1200" dirty="0">
            <a:solidFill>
              <a:sysClr val="window" lastClr="FFFFFF"/>
            </a:solidFill>
            <a:latin typeface="Calibri" panose="020F0502020204030204"/>
            <a:ea typeface="+mn-ea"/>
            <a:cs typeface="+mn-cs"/>
          </a:endParaRPr>
        </a:p>
      </dsp:txBody>
      <dsp:txXfrm>
        <a:off x="4176832" y="464966"/>
        <a:ext cx="1277351" cy="685274"/>
      </dsp:txXfrm>
    </dsp:sp>
    <dsp:sp modelId="{1EADD7D7-B209-4E16-A83E-3C7A0D0D4DBD}">
      <dsp:nvSpPr>
        <dsp:cNvPr id="0" name=""/>
        <dsp:cNvSpPr/>
      </dsp:nvSpPr>
      <dsp:spPr>
        <a:xfrm>
          <a:off x="1937675" y="1292165"/>
          <a:ext cx="5755666" cy="5168661"/>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How. The Process that set them apart </a:t>
          </a:r>
          <a:endParaRPr lang="en-MY" sz="2000" kern="1200" dirty="0">
            <a:solidFill>
              <a:sysClr val="window" lastClr="FFFFFF"/>
            </a:solidFill>
            <a:latin typeface="Calibri" panose="020F0502020204030204"/>
            <a:ea typeface="+mn-ea"/>
            <a:cs typeface="+mn-cs"/>
          </a:endParaRPr>
        </a:p>
      </dsp:txBody>
      <dsp:txXfrm>
        <a:off x="4104298" y="1738533"/>
        <a:ext cx="1422419" cy="657863"/>
      </dsp:txXfrm>
    </dsp:sp>
    <dsp:sp modelId="{B9D19607-43BF-4263-8953-DDB1B45AEAFA}">
      <dsp:nvSpPr>
        <dsp:cNvPr id="0" name=""/>
        <dsp:cNvSpPr/>
      </dsp:nvSpPr>
      <dsp:spPr>
        <a:xfrm>
          <a:off x="2877260" y="2584330"/>
          <a:ext cx="3876496" cy="3876496"/>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Why </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The Purpose</a:t>
          </a:r>
          <a:endParaRPr lang="en-MY" sz="1800" kern="1200" dirty="0">
            <a:solidFill>
              <a:sysClr val="window" lastClr="FFFFFF"/>
            </a:solidFill>
            <a:latin typeface="Calibri" panose="020F0502020204030204"/>
            <a:ea typeface="+mn-ea"/>
            <a:cs typeface="+mn-cs"/>
          </a:endParaRPr>
        </a:p>
      </dsp:txBody>
      <dsp:txXfrm>
        <a:off x="4176832" y="3002800"/>
        <a:ext cx="1277351" cy="616747"/>
      </dsp:txXfrm>
    </dsp:sp>
    <dsp:sp modelId="{CB794D7B-224D-474C-8007-6DD27A5473EC}">
      <dsp:nvSpPr>
        <dsp:cNvPr id="0" name=""/>
        <dsp:cNvSpPr/>
      </dsp:nvSpPr>
      <dsp:spPr>
        <a:xfrm>
          <a:off x="3523343" y="3876496"/>
          <a:ext cx="2584330" cy="2584330"/>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Who</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 The core identity</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‘In Christ’</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Our Gifts</a:t>
          </a:r>
          <a:endParaRPr lang="en-MY" sz="1800" kern="1200" dirty="0">
            <a:solidFill>
              <a:sysClr val="window" lastClr="FFFFFF"/>
            </a:solidFill>
            <a:latin typeface="Calibri" panose="020F0502020204030204"/>
            <a:ea typeface="+mn-ea"/>
            <a:cs typeface="+mn-cs"/>
          </a:endParaRPr>
        </a:p>
      </dsp:txBody>
      <dsp:txXfrm>
        <a:off x="4169425" y="4711811"/>
        <a:ext cx="1292165" cy="913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F818C-FC13-4EAA-BDE4-59DC2EBC577F}">
      <dsp:nvSpPr>
        <dsp:cNvPr id="0" name=""/>
        <dsp:cNvSpPr/>
      </dsp:nvSpPr>
      <dsp:spPr>
        <a:xfrm>
          <a:off x="0" y="469041"/>
          <a:ext cx="7464287" cy="176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God </a:t>
          </a:r>
          <a:r>
            <a:rPr lang="en-US" sz="2600" b="0" u="sng" kern="1200" dirty="0"/>
            <a:t>delights</a:t>
          </a:r>
          <a:r>
            <a:rPr lang="en-US" sz="2600" b="0" kern="1200" dirty="0"/>
            <a:t> in his work – for what he has made was good and very good (Gen1:31,2:1). </a:t>
          </a:r>
          <a:r>
            <a:rPr lang="en-US" sz="2600" b="0" u="sng" kern="1200" dirty="0"/>
            <a:t>Creativity is in your design. </a:t>
          </a:r>
          <a:r>
            <a:rPr lang="en-US" sz="2600" b="0" kern="1200" dirty="0"/>
            <a:t>Creativity is a work and rest rhythm</a:t>
          </a:r>
        </a:p>
      </dsp:txBody>
      <dsp:txXfrm>
        <a:off x="86129" y="555170"/>
        <a:ext cx="7292029" cy="1592102"/>
      </dsp:txXfrm>
    </dsp:sp>
    <dsp:sp modelId="{F163DDC0-DDDC-4BD3-A8C1-02411B7F7D82}">
      <dsp:nvSpPr>
        <dsp:cNvPr id="0" name=""/>
        <dsp:cNvSpPr/>
      </dsp:nvSpPr>
      <dsp:spPr>
        <a:xfrm>
          <a:off x="0" y="2308281"/>
          <a:ext cx="7464287" cy="1764360"/>
        </a:xfrm>
        <a:prstGeom prst="roundRect">
          <a:avLst/>
        </a:prstGeom>
        <a:solidFill>
          <a:schemeClr val="accent2">
            <a:hueOff val="-747501"/>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God care for his creation, hardworking worker. He forms man (Gen.2:7), plant a garden for him and waters it (Gen.2:6,8)- so that it can sustained life, gave him a wife (Gen.2:21-22)….Yet he…..</a:t>
          </a:r>
        </a:p>
      </dsp:txBody>
      <dsp:txXfrm>
        <a:off x="86129" y="2394410"/>
        <a:ext cx="7292029" cy="1592102"/>
      </dsp:txXfrm>
    </dsp:sp>
    <dsp:sp modelId="{59377BB3-3C01-4C00-AB9F-67606EDC0993}">
      <dsp:nvSpPr>
        <dsp:cNvPr id="0" name=""/>
        <dsp:cNvSpPr/>
      </dsp:nvSpPr>
      <dsp:spPr>
        <a:xfrm>
          <a:off x="0" y="4147521"/>
          <a:ext cx="7464287" cy="1764360"/>
        </a:xfrm>
        <a:prstGeom prst="roundRect">
          <a:avLst/>
        </a:prstGeom>
        <a:solidFill>
          <a:schemeClr val="accent2">
            <a:hueOff val="-149500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Commission workers, </a:t>
          </a:r>
          <a:r>
            <a:rPr lang="en-US" sz="2600" b="0" u="sng" kern="1200" dirty="0"/>
            <a:t>fill </a:t>
          </a:r>
          <a:r>
            <a:rPr lang="en-US" sz="2600" b="0" kern="1200" dirty="0"/>
            <a:t>the earth, </a:t>
          </a:r>
          <a:r>
            <a:rPr lang="en-US" sz="2600" b="0" u="sng" kern="1200" dirty="0"/>
            <a:t>subdue and have dominion over..</a:t>
          </a:r>
          <a:r>
            <a:rPr lang="en-US" sz="2600" b="0" kern="1200" dirty="0"/>
            <a:t> (Gen.1:28). Gen.2:15- Work it and keep it.</a:t>
          </a:r>
          <a:r>
            <a:rPr lang="en-MY" sz="2600" b="0" kern="1200" dirty="0"/>
            <a:t> Psalms 145-God feeds us through the labour of farmers. </a:t>
          </a:r>
          <a:endParaRPr lang="en-US" sz="2600" b="0" kern="1200" dirty="0"/>
        </a:p>
      </dsp:txBody>
      <dsp:txXfrm>
        <a:off x="86129" y="4233650"/>
        <a:ext cx="7292029" cy="1592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504F-414F-466E-9B0B-C2931B4000E6}">
      <dsp:nvSpPr>
        <dsp:cNvPr id="0" name=""/>
        <dsp:cNvSpPr/>
      </dsp:nvSpPr>
      <dsp:spPr>
        <a:xfrm>
          <a:off x="0" y="48733"/>
          <a:ext cx="7183121" cy="1528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1. We are made in </a:t>
          </a:r>
          <a:r>
            <a:rPr lang="en-US" sz="2200" b="1" u="sng" kern="1200" dirty="0"/>
            <a:t>God image and likeness</a:t>
          </a:r>
          <a:r>
            <a:rPr lang="en-US" sz="2200" b="1" u="none" kern="1200" dirty="0"/>
            <a:t> </a:t>
          </a:r>
        </a:p>
        <a:p>
          <a:pPr marL="0" lvl="0" indent="0" algn="l" defTabSz="977900">
            <a:lnSpc>
              <a:spcPct val="90000"/>
            </a:lnSpc>
            <a:spcBef>
              <a:spcPct val="0"/>
            </a:spcBef>
            <a:spcAft>
              <a:spcPct val="35000"/>
            </a:spcAft>
            <a:buNone/>
          </a:pPr>
          <a:r>
            <a:rPr lang="en-US" sz="2200" b="1" u="none" kern="1200" dirty="0"/>
            <a:t>[</a:t>
          </a:r>
          <a:r>
            <a:rPr lang="en-US" sz="2200" b="1" kern="1200" dirty="0"/>
            <a:t>Gen.1:26-27]</a:t>
          </a:r>
          <a:endParaRPr lang="en-US" sz="2200" kern="1200" dirty="0"/>
        </a:p>
      </dsp:txBody>
      <dsp:txXfrm>
        <a:off x="74606" y="123339"/>
        <a:ext cx="7033909" cy="1379100"/>
      </dsp:txXfrm>
    </dsp:sp>
    <dsp:sp modelId="{FF4E1965-BE0C-4B2E-9CE4-E880241A900F}">
      <dsp:nvSpPr>
        <dsp:cNvPr id="0" name=""/>
        <dsp:cNvSpPr/>
      </dsp:nvSpPr>
      <dsp:spPr>
        <a:xfrm>
          <a:off x="0" y="1640405"/>
          <a:ext cx="7183121" cy="1528312"/>
        </a:xfrm>
        <a:prstGeom prst="roundRect">
          <a:avLst/>
        </a:prstGeom>
        <a:solidFill>
          <a:schemeClr val="accent2">
            <a:hueOff val="-498334"/>
            <a:satOff val="-13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Worker (Gen. 2:2-3): we see him doing the work of creating and resting from it – effective: fruitful work. </a:t>
          </a:r>
          <a:endParaRPr lang="en-US" sz="2200" kern="1200" dirty="0"/>
        </a:p>
      </dsp:txBody>
      <dsp:txXfrm>
        <a:off x="74606" y="1715011"/>
        <a:ext cx="7033909" cy="1379100"/>
      </dsp:txXfrm>
    </dsp:sp>
    <dsp:sp modelId="{DF2BDCF3-E538-4936-B424-090AD7BDD5AB}">
      <dsp:nvSpPr>
        <dsp:cNvPr id="0" name=""/>
        <dsp:cNvSpPr/>
      </dsp:nvSpPr>
      <dsp:spPr>
        <a:xfrm>
          <a:off x="0" y="3232078"/>
          <a:ext cx="7183121" cy="1528312"/>
        </a:xfrm>
        <a:prstGeom prst="roundRect">
          <a:avLst/>
        </a:prstGeom>
        <a:solidFill>
          <a:schemeClr val="accent2">
            <a:hueOff val="-996668"/>
            <a:satOff val="-27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Relationship with the Godhead- Let us made man [1:26], the ‘trinity God’ making man out of love, so love must flow out from our work. God </a:t>
          </a:r>
          <a:r>
            <a:rPr lang="en-US" sz="2200" b="1" u="sng" kern="1200" dirty="0"/>
            <a:t>cooperate and participate</a:t>
          </a:r>
          <a:r>
            <a:rPr lang="en-US" sz="2200" b="1" kern="1200" dirty="0"/>
            <a:t> with us. Saved (called us) to serve the world.</a:t>
          </a:r>
          <a:endParaRPr lang="en-US" sz="2200" kern="1200" dirty="0"/>
        </a:p>
      </dsp:txBody>
      <dsp:txXfrm>
        <a:off x="74606" y="3306684"/>
        <a:ext cx="7033909" cy="1379100"/>
      </dsp:txXfrm>
    </dsp:sp>
    <dsp:sp modelId="{2733EEB7-10AD-4B18-B954-065BC402B39B}">
      <dsp:nvSpPr>
        <dsp:cNvPr id="0" name=""/>
        <dsp:cNvSpPr/>
      </dsp:nvSpPr>
      <dsp:spPr>
        <a:xfrm>
          <a:off x="0" y="4823751"/>
          <a:ext cx="7183121" cy="1528312"/>
        </a:xfrm>
        <a:prstGeom prst="roundRect">
          <a:avLst/>
        </a:prstGeom>
        <a:solidFill>
          <a:schemeClr val="accent2">
            <a:hueOff val="-149500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Productivity (Cultivation), Empowerment and Creativity are utmost important to God.  Need to do your work well!</a:t>
          </a:r>
          <a:endParaRPr lang="en-US" sz="2200" kern="1200" dirty="0"/>
        </a:p>
      </dsp:txBody>
      <dsp:txXfrm>
        <a:off x="74606" y="4898357"/>
        <a:ext cx="7033909" cy="1379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E2543-EF86-42D4-BEAE-55AB479977E9}">
      <dsp:nvSpPr>
        <dsp:cNvPr id="0" name=""/>
        <dsp:cNvSpPr/>
      </dsp:nvSpPr>
      <dsp:spPr>
        <a:xfrm>
          <a:off x="0" y="214214"/>
          <a:ext cx="658177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1.Freedom is not the absence of constraint. For we need to honor the boundary of the nature. </a:t>
          </a:r>
          <a:endParaRPr lang="en-US" sz="2100" kern="1200" dirty="0"/>
        </a:p>
      </dsp:txBody>
      <dsp:txXfrm>
        <a:off x="39580" y="253794"/>
        <a:ext cx="6502616" cy="731649"/>
      </dsp:txXfrm>
    </dsp:sp>
    <dsp:sp modelId="{1D5E39DA-E717-4B1C-AE8D-B7AF7D0020F5}">
      <dsp:nvSpPr>
        <dsp:cNvPr id="0" name=""/>
        <dsp:cNvSpPr/>
      </dsp:nvSpPr>
      <dsp:spPr>
        <a:xfrm>
          <a:off x="0" y="1085504"/>
          <a:ext cx="6581776" cy="810809"/>
        </a:xfrm>
        <a:prstGeom prst="roundRect">
          <a:avLst/>
        </a:prstGeom>
        <a:solidFill>
          <a:schemeClr val="accent5">
            <a:hueOff val="-366106"/>
            <a:satOff val="10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2.True freedom is about finding the right restrictions that fit to our realities of our own nature.</a:t>
          </a:r>
          <a:endParaRPr lang="en-US" sz="2100" kern="1200" dirty="0"/>
        </a:p>
      </dsp:txBody>
      <dsp:txXfrm>
        <a:off x="39580" y="1125084"/>
        <a:ext cx="6502616" cy="731649"/>
      </dsp:txXfrm>
    </dsp:sp>
    <dsp:sp modelId="{EDBDD53A-D523-45CF-A75D-3FC2EA2F7207}">
      <dsp:nvSpPr>
        <dsp:cNvPr id="0" name=""/>
        <dsp:cNvSpPr/>
      </dsp:nvSpPr>
      <dsp:spPr>
        <a:xfrm>
          <a:off x="0" y="1956794"/>
          <a:ext cx="6581776" cy="810809"/>
        </a:xfrm>
        <a:prstGeom prst="roundRect">
          <a:avLst/>
        </a:prstGeom>
        <a:solidFill>
          <a:schemeClr val="accent5">
            <a:hueOff val="-732213"/>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Commandment sets us free, the tree in the garden sets us free to what we are build for.</a:t>
          </a:r>
          <a:endParaRPr lang="en-US" sz="2100" kern="1200" dirty="0"/>
        </a:p>
      </dsp:txBody>
      <dsp:txXfrm>
        <a:off x="39580" y="1996374"/>
        <a:ext cx="6502616" cy="731649"/>
      </dsp:txXfrm>
    </dsp:sp>
    <dsp:sp modelId="{42DBCE21-B1D6-4BE3-8CC3-39E2099C3FDE}">
      <dsp:nvSpPr>
        <dsp:cNvPr id="0" name=""/>
        <dsp:cNvSpPr/>
      </dsp:nvSpPr>
      <dsp:spPr>
        <a:xfrm>
          <a:off x="0" y="2828085"/>
          <a:ext cx="6581776" cy="810809"/>
        </a:xfrm>
        <a:prstGeom prst="roundRect">
          <a:avLst/>
        </a:prstGeom>
        <a:solidFill>
          <a:schemeClr val="accent5">
            <a:hueOff val="-1098319"/>
            <a:satOff val="31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Car work well within the manual.</a:t>
          </a:r>
          <a:endParaRPr lang="en-US" sz="2100" kern="1200"/>
        </a:p>
      </dsp:txBody>
      <dsp:txXfrm>
        <a:off x="39580" y="2867665"/>
        <a:ext cx="6502616" cy="731649"/>
      </dsp:txXfrm>
    </dsp:sp>
    <dsp:sp modelId="{AAB8EDC8-7DA4-424C-BACE-57A39C7DE872}">
      <dsp:nvSpPr>
        <dsp:cNvPr id="0" name=""/>
        <dsp:cNvSpPr/>
      </dsp:nvSpPr>
      <dsp:spPr>
        <a:xfrm>
          <a:off x="0" y="3699375"/>
          <a:ext cx="6581776" cy="810809"/>
        </a:xfrm>
        <a:prstGeom prst="roundRect">
          <a:avLst/>
        </a:prstGeom>
        <a:solidFill>
          <a:schemeClr val="accent5">
            <a:hueOff val="-1464425"/>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Fish will die if it is removed from the water.</a:t>
          </a:r>
          <a:endParaRPr lang="en-US" sz="2100" kern="1200"/>
        </a:p>
      </dsp:txBody>
      <dsp:txXfrm>
        <a:off x="39580" y="3738955"/>
        <a:ext cx="6502616" cy="731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DA6B-2FB5-4939-B399-3AAD32A916DA}">
      <dsp:nvSpPr>
        <dsp:cNvPr id="0" name=""/>
        <dsp:cNvSpPr/>
      </dsp:nvSpPr>
      <dsp:spPr>
        <a:xfrm>
          <a:off x="0" y="49019"/>
          <a:ext cx="5715000" cy="26114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Remember, we are built for it and freed by it. Despite the grim reminder of the curse of sin acting on it, by itself it is not a curse. </a:t>
          </a:r>
          <a:endParaRPr lang="en-US" sz="3100" kern="1200" dirty="0"/>
        </a:p>
      </dsp:txBody>
      <dsp:txXfrm>
        <a:off x="127480" y="176499"/>
        <a:ext cx="5460040" cy="2356479"/>
      </dsp:txXfrm>
    </dsp:sp>
    <dsp:sp modelId="{4AC48FE1-1F83-4D74-B59D-30F2FA74816D}">
      <dsp:nvSpPr>
        <dsp:cNvPr id="0" name=""/>
        <dsp:cNvSpPr/>
      </dsp:nvSpPr>
      <dsp:spPr>
        <a:xfrm>
          <a:off x="0" y="2749739"/>
          <a:ext cx="5715000" cy="2611439"/>
        </a:xfrm>
        <a:prstGeom prst="roundRect">
          <a:avLst/>
        </a:prstGeom>
        <a:solidFill>
          <a:schemeClr val="accent2">
            <a:hueOff val="-149500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Vocation is a cooperation and participation of God and us in a complex way, but ultimately it is outside us – God in charge in calling us.</a:t>
          </a:r>
          <a:endParaRPr lang="en-US" sz="3100" kern="1200" dirty="0"/>
        </a:p>
      </dsp:txBody>
      <dsp:txXfrm>
        <a:off x="127480" y="2877219"/>
        <a:ext cx="5460040" cy="235647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8223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7288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432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0328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2812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3317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404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7384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3584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75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5/22/2022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8916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5/22/2022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484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1"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a:extLst>
              <a:ext uri="{FF2B5EF4-FFF2-40B4-BE49-F238E27FC236}">
                <a16:creationId xmlns:a16="http://schemas.microsoft.com/office/drawing/2014/main" id="{5431EAB7-F68B-DF19-D56F-BD81899442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07" y="0"/>
            <a:ext cx="12192000" cy="6858000"/>
          </a:xfrm>
          <a:prstGeom prst="rect">
            <a:avLst/>
          </a:prstGeom>
        </p:spPr>
      </p:pic>
      <p:sp>
        <p:nvSpPr>
          <p:cNvPr id="19" name="Rectangle 18">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655E1-3520-EC2C-BE38-28EA015D62A8}"/>
              </a:ext>
            </a:extLst>
          </p:cNvPr>
          <p:cNvSpPr>
            <a:spLocks noGrp="1"/>
          </p:cNvSpPr>
          <p:nvPr>
            <p:ph type="ctrTitle"/>
          </p:nvPr>
        </p:nvSpPr>
        <p:spPr>
          <a:xfrm>
            <a:off x="-75534" y="6087036"/>
            <a:ext cx="3901799" cy="770964"/>
          </a:xfrm>
        </p:spPr>
        <p:txBody>
          <a:bodyPr anchor="b">
            <a:normAutofit fontScale="90000"/>
          </a:bodyPr>
          <a:lstStyle/>
          <a:p>
            <a:pPr algn="ctr"/>
            <a:r>
              <a:rPr lang="en-US" sz="4000" dirty="0">
                <a:solidFill>
                  <a:srgbClr val="FFFFFF"/>
                </a:solidFill>
              </a:rPr>
              <a:t>7 elements</a:t>
            </a:r>
            <a:br>
              <a:rPr lang="en-US" sz="4000" dirty="0">
                <a:solidFill>
                  <a:srgbClr val="FFFFFF"/>
                </a:solidFill>
              </a:rPr>
            </a:br>
            <a:r>
              <a:rPr lang="en-US" sz="4000" dirty="0">
                <a:solidFill>
                  <a:srgbClr val="FFFFFF"/>
                </a:solidFill>
              </a:rPr>
              <a:t> of</a:t>
            </a:r>
            <a:br>
              <a:rPr lang="en-US" sz="4000" dirty="0">
                <a:solidFill>
                  <a:srgbClr val="FFFFFF"/>
                </a:solidFill>
              </a:rPr>
            </a:br>
            <a:r>
              <a:rPr lang="en-US" sz="4000" dirty="0">
                <a:solidFill>
                  <a:srgbClr val="FFFFFF"/>
                </a:solidFill>
              </a:rPr>
              <a:t> the integration</a:t>
            </a:r>
            <a:endParaRPr lang="en-MY" sz="4000" dirty="0">
              <a:solidFill>
                <a:srgbClr val="FFFFFF"/>
              </a:solidFill>
            </a:endParaRPr>
          </a:p>
        </p:txBody>
      </p:sp>
      <p:sp>
        <p:nvSpPr>
          <p:cNvPr id="7" name="TextBox 6">
            <a:extLst>
              <a:ext uri="{FF2B5EF4-FFF2-40B4-BE49-F238E27FC236}">
                <a16:creationId xmlns:a16="http://schemas.microsoft.com/office/drawing/2014/main" id="{9A40367C-DBFA-00B6-944E-1C33ED0662AB}"/>
              </a:ext>
            </a:extLst>
          </p:cNvPr>
          <p:cNvSpPr txBox="1"/>
          <p:nvPr/>
        </p:nvSpPr>
        <p:spPr>
          <a:xfrm rot="20159862">
            <a:off x="4204252" y="506896"/>
            <a:ext cx="859531" cy="369332"/>
          </a:xfrm>
          <a:prstGeom prst="rect">
            <a:avLst/>
          </a:prstGeom>
          <a:noFill/>
        </p:spPr>
        <p:txBody>
          <a:bodyPr wrap="none" rtlCol="0">
            <a:spAutoFit/>
          </a:bodyPr>
          <a:lstStyle/>
          <a:p>
            <a:r>
              <a:rPr lang="en-US" b="1" dirty="0">
                <a:solidFill>
                  <a:schemeClr val="bg1"/>
                </a:solidFill>
              </a:rPr>
              <a:t>Mod.1</a:t>
            </a:r>
            <a:endParaRPr lang="en-MY" b="1" dirty="0">
              <a:solidFill>
                <a:schemeClr val="bg1"/>
              </a:solidFill>
            </a:endParaRPr>
          </a:p>
        </p:txBody>
      </p:sp>
      <p:sp>
        <p:nvSpPr>
          <p:cNvPr id="13" name="TextBox 12">
            <a:extLst>
              <a:ext uri="{FF2B5EF4-FFF2-40B4-BE49-F238E27FC236}">
                <a16:creationId xmlns:a16="http://schemas.microsoft.com/office/drawing/2014/main" id="{F71C464C-2C95-6B70-C486-3226B808ADFD}"/>
              </a:ext>
            </a:extLst>
          </p:cNvPr>
          <p:cNvSpPr txBox="1"/>
          <p:nvPr/>
        </p:nvSpPr>
        <p:spPr>
          <a:xfrm rot="1352478">
            <a:off x="7010400" y="439056"/>
            <a:ext cx="859531" cy="369332"/>
          </a:xfrm>
          <a:prstGeom prst="rect">
            <a:avLst/>
          </a:prstGeom>
          <a:noFill/>
        </p:spPr>
        <p:txBody>
          <a:bodyPr wrap="none" rtlCol="0">
            <a:spAutoFit/>
          </a:bodyPr>
          <a:lstStyle/>
          <a:p>
            <a:r>
              <a:rPr lang="en-US" b="1" dirty="0">
                <a:solidFill>
                  <a:schemeClr val="bg1"/>
                </a:solidFill>
              </a:rPr>
              <a:t>Mod.1</a:t>
            </a:r>
            <a:endParaRPr lang="en-MY" b="1" dirty="0">
              <a:solidFill>
                <a:schemeClr val="bg1"/>
              </a:solidFill>
            </a:endParaRPr>
          </a:p>
        </p:txBody>
      </p:sp>
      <p:sp>
        <p:nvSpPr>
          <p:cNvPr id="14" name="TextBox 13">
            <a:extLst>
              <a:ext uri="{FF2B5EF4-FFF2-40B4-BE49-F238E27FC236}">
                <a16:creationId xmlns:a16="http://schemas.microsoft.com/office/drawing/2014/main" id="{C5B048FB-5D6B-FE0F-ED19-03B80AA6CB8E}"/>
              </a:ext>
            </a:extLst>
          </p:cNvPr>
          <p:cNvSpPr txBox="1"/>
          <p:nvPr/>
        </p:nvSpPr>
        <p:spPr>
          <a:xfrm rot="4472515">
            <a:off x="8849138" y="2567609"/>
            <a:ext cx="859531" cy="369332"/>
          </a:xfrm>
          <a:prstGeom prst="rect">
            <a:avLst/>
          </a:prstGeom>
          <a:noFill/>
        </p:spPr>
        <p:txBody>
          <a:bodyPr wrap="none" rtlCol="0">
            <a:spAutoFit/>
          </a:bodyPr>
          <a:lstStyle/>
          <a:p>
            <a:r>
              <a:rPr lang="en-US" b="1" dirty="0">
                <a:solidFill>
                  <a:schemeClr val="bg1"/>
                </a:solidFill>
              </a:rPr>
              <a:t>Mod.2</a:t>
            </a:r>
            <a:endParaRPr lang="en-MY" b="1" dirty="0">
              <a:solidFill>
                <a:schemeClr val="bg1"/>
              </a:solidFill>
            </a:endParaRPr>
          </a:p>
        </p:txBody>
      </p:sp>
      <p:sp>
        <p:nvSpPr>
          <p:cNvPr id="15" name="TextBox 14">
            <a:extLst>
              <a:ext uri="{FF2B5EF4-FFF2-40B4-BE49-F238E27FC236}">
                <a16:creationId xmlns:a16="http://schemas.microsoft.com/office/drawing/2014/main" id="{64C792F9-8115-9E72-A7CA-A3CEE2284369}"/>
              </a:ext>
            </a:extLst>
          </p:cNvPr>
          <p:cNvSpPr txBox="1"/>
          <p:nvPr/>
        </p:nvSpPr>
        <p:spPr>
          <a:xfrm rot="18867422">
            <a:off x="8262730" y="5452445"/>
            <a:ext cx="859531" cy="369332"/>
          </a:xfrm>
          <a:prstGeom prst="rect">
            <a:avLst/>
          </a:prstGeom>
          <a:noFill/>
        </p:spPr>
        <p:txBody>
          <a:bodyPr wrap="none" rtlCol="0">
            <a:spAutoFit/>
          </a:bodyPr>
          <a:lstStyle/>
          <a:p>
            <a:r>
              <a:rPr lang="en-US" b="1" dirty="0">
                <a:solidFill>
                  <a:schemeClr val="bg1"/>
                </a:solidFill>
              </a:rPr>
              <a:t>Mod.3</a:t>
            </a:r>
            <a:endParaRPr lang="en-MY" b="1" dirty="0">
              <a:solidFill>
                <a:schemeClr val="bg1"/>
              </a:solidFill>
            </a:endParaRPr>
          </a:p>
        </p:txBody>
      </p:sp>
      <p:sp>
        <p:nvSpPr>
          <p:cNvPr id="16" name="TextBox 15">
            <a:extLst>
              <a:ext uri="{FF2B5EF4-FFF2-40B4-BE49-F238E27FC236}">
                <a16:creationId xmlns:a16="http://schemas.microsoft.com/office/drawing/2014/main" id="{1159E29A-2597-1551-8A1C-30E0A2F1B262}"/>
              </a:ext>
            </a:extLst>
          </p:cNvPr>
          <p:cNvSpPr txBox="1"/>
          <p:nvPr/>
        </p:nvSpPr>
        <p:spPr>
          <a:xfrm rot="3259080">
            <a:off x="2824092" y="5507205"/>
            <a:ext cx="1627369" cy="369332"/>
          </a:xfrm>
          <a:prstGeom prst="rect">
            <a:avLst/>
          </a:prstGeom>
          <a:noFill/>
        </p:spPr>
        <p:txBody>
          <a:bodyPr wrap="none" rtlCol="0">
            <a:spAutoFit/>
          </a:bodyPr>
          <a:lstStyle/>
          <a:p>
            <a:r>
              <a:rPr lang="en-US" b="1" dirty="0">
                <a:solidFill>
                  <a:schemeClr val="bg1"/>
                </a:solidFill>
              </a:rPr>
              <a:t>Enhancement </a:t>
            </a:r>
            <a:endParaRPr lang="en-MY" b="1" dirty="0">
              <a:solidFill>
                <a:schemeClr val="bg1"/>
              </a:solidFill>
            </a:endParaRPr>
          </a:p>
        </p:txBody>
      </p:sp>
      <p:sp>
        <p:nvSpPr>
          <p:cNvPr id="18" name="TextBox 17">
            <a:extLst>
              <a:ext uri="{FF2B5EF4-FFF2-40B4-BE49-F238E27FC236}">
                <a16:creationId xmlns:a16="http://schemas.microsoft.com/office/drawing/2014/main" id="{E3F3FA37-F6DE-F3E7-5D22-EDF117B8A615}"/>
              </a:ext>
            </a:extLst>
          </p:cNvPr>
          <p:cNvSpPr txBox="1"/>
          <p:nvPr/>
        </p:nvSpPr>
        <p:spPr>
          <a:xfrm rot="17123952">
            <a:off x="2582728" y="2615518"/>
            <a:ext cx="860877" cy="369332"/>
          </a:xfrm>
          <a:prstGeom prst="rect">
            <a:avLst/>
          </a:prstGeom>
          <a:noFill/>
        </p:spPr>
        <p:txBody>
          <a:bodyPr wrap="none" rtlCol="0">
            <a:spAutoFit/>
          </a:bodyPr>
          <a:lstStyle/>
          <a:p>
            <a:r>
              <a:rPr lang="en-US" b="1" dirty="0">
                <a:solidFill>
                  <a:schemeClr val="bg1"/>
                </a:solidFill>
              </a:rPr>
              <a:t>Portal </a:t>
            </a:r>
            <a:endParaRPr lang="en-MY" b="1" dirty="0">
              <a:solidFill>
                <a:schemeClr val="bg1"/>
              </a:solidFill>
            </a:endParaRPr>
          </a:p>
        </p:txBody>
      </p:sp>
    </p:spTree>
    <p:extLst>
      <p:ext uri="{BB962C8B-B14F-4D97-AF65-F5344CB8AC3E}">
        <p14:creationId xmlns:p14="http://schemas.microsoft.com/office/powerpoint/2010/main" val="8690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238602" y="1292592"/>
            <a:ext cx="2989663" cy="4272816"/>
          </a:xfrm>
        </p:spPr>
        <p:txBody>
          <a:bodyPr>
            <a:normAutofit/>
          </a:bodyPr>
          <a:lstStyle/>
          <a:p>
            <a:r>
              <a:rPr lang="en-US" sz="2800" b="1" dirty="0">
                <a:latin typeface="Helvitica"/>
              </a:rPr>
              <a:t>Fill and Subdue it and have dominion…</a:t>
            </a:r>
            <a:br>
              <a:rPr lang="en-US" sz="2800" b="1" dirty="0">
                <a:latin typeface="Helvitica"/>
              </a:rPr>
            </a:br>
            <a:r>
              <a:rPr lang="en-US" sz="2800" b="1" dirty="0">
                <a:latin typeface="Helvitica"/>
              </a:rPr>
              <a:t>[1:28]</a:t>
            </a:r>
            <a:br>
              <a:rPr lang="en-US" sz="2800" b="1" dirty="0">
                <a:latin typeface="Helvitica"/>
              </a:rPr>
            </a:br>
            <a:r>
              <a:rPr lang="en-US" sz="2800" b="1" dirty="0">
                <a:latin typeface="Helvitica"/>
              </a:rPr>
              <a:t>the job descriptions</a:t>
            </a:r>
            <a:br>
              <a:rPr lang="en-US" sz="2200" dirty="0">
                <a:latin typeface="Helvitica"/>
              </a:rPr>
            </a:br>
            <a:endParaRPr lang="en-MY" sz="22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79" y="538843"/>
            <a:ext cx="7909379" cy="6050800"/>
          </a:xfrm>
        </p:spPr>
        <p:txBody>
          <a:bodyPr>
            <a:normAutofit fontScale="92500" lnSpcReduction="20000"/>
          </a:bodyPr>
          <a:lstStyle/>
          <a:p>
            <a:pPr marL="457200" indent="-457200">
              <a:lnSpc>
                <a:spcPct val="110000"/>
              </a:lnSpc>
              <a:buFont typeface="+mj-lt"/>
              <a:buAutoNum type="arabicPeriod"/>
            </a:pPr>
            <a:r>
              <a:rPr lang="en-MY" sz="2500" dirty="0">
                <a:latin typeface="Helvitica"/>
              </a:rPr>
              <a:t>Fill… Subdue and Dominion- assertion of the will.</a:t>
            </a:r>
          </a:p>
          <a:p>
            <a:pPr marL="457200" indent="-457200">
              <a:lnSpc>
                <a:spcPct val="110000"/>
              </a:lnSpc>
              <a:buFont typeface="+mj-lt"/>
              <a:buAutoNum type="arabicPeriod"/>
            </a:pPr>
            <a:r>
              <a:rPr lang="en-MY" sz="2500" dirty="0">
                <a:latin typeface="Helvitica"/>
              </a:rPr>
              <a:t>God love productivity and accountability </a:t>
            </a:r>
            <a:r>
              <a:rPr lang="en-MY" sz="2500" b="1" dirty="0">
                <a:latin typeface="Helvitica"/>
              </a:rPr>
              <a:t>[work], </a:t>
            </a:r>
            <a:r>
              <a:rPr lang="en-MY" sz="2500" dirty="0">
                <a:latin typeface="Helvitica"/>
              </a:rPr>
              <a:t>He only gave them seed bearing plants and fruits with seeds – </a:t>
            </a:r>
            <a:r>
              <a:rPr lang="en-MY" sz="2500" b="1" u="sng" dirty="0">
                <a:latin typeface="Helvitica"/>
              </a:rPr>
              <a:t>cultivate (2:5) (we also corporation-rain brought by God)</a:t>
            </a:r>
            <a:r>
              <a:rPr lang="en-MY" sz="2500" dirty="0">
                <a:latin typeface="Helvitica"/>
              </a:rPr>
              <a:t> and they are to eat of them [</a:t>
            </a:r>
            <a:r>
              <a:rPr lang="en-MY" sz="2500" b="1" dirty="0">
                <a:latin typeface="Helvitica"/>
              </a:rPr>
              <a:t>1:29</a:t>
            </a:r>
            <a:r>
              <a:rPr lang="en-MY" sz="2500" dirty="0">
                <a:latin typeface="Helvitica"/>
              </a:rPr>
              <a:t>]. We need to take control and be accountable- this is part of our </a:t>
            </a:r>
            <a:r>
              <a:rPr lang="en-MY" sz="2500" b="1" dirty="0">
                <a:latin typeface="Helvitica"/>
              </a:rPr>
              <a:t>Job description-</a:t>
            </a:r>
            <a:r>
              <a:rPr lang="en-MY" sz="2500" dirty="0">
                <a:latin typeface="Helvitica"/>
              </a:rPr>
              <a:t> just like how God work at it. (1:2,4,7)</a:t>
            </a:r>
          </a:p>
          <a:p>
            <a:pPr marL="457200" indent="-457200">
              <a:lnSpc>
                <a:spcPct val="110000"/>
              </a:lnSpc>
              <a:buFont typeface="+mj-lt"/>
              <a:buAutoNum type="arabicPeriod"/>
            </a:pPr>
            <a:r>
              <a:rPr lang="en-MY" sz="2500" b="1" dirty="0">
                <a:latin typeface="Helvitica"/>
              </a:rPr>
              <a:t>[2:5]</a:t>
            </a:r>
            <a:r>
              <a:rPr lang="en-MY" sz="2500" dirty="0">
                <a:latin typeface="Helvitica"/>
              </a:rPr>
              <a:t> God need human to cultivate them even the raw materials were in place. The garden is perfectly balanced and a resourced starting point- no as tamed as you think. God needed us to creatively cultivate it by working at it [</a:t>
            </a:r>
            <a:r>
              <a:rPr lang="en-MY" sz="2500" b="1" dirty="0">
                <a:latin typeface="Helvitica"/>
              </a:rPr>
              <a:t>1:30</a:t>
            </a:r>
            <a:r>
              <a:rPr lang="en-MY" sz="2500" dirty="0">
                <a:latin typeface="Helvitica"/>
              </a:rPr>
              <a:t>] with his as the creator (2:5).</a:t>
            </a:r>
            <a:endParaRPr lang="en-MY" sz="2500" b="1" dirty="0">
              <a:latin typeface="Helvitica"/>
            </a:endParaRPr>
          </a:p>
          <a:p>
            <a:pPr marL="457200" indent="-457200">
              <a:lnSpc>
                <a:spcPct val="110000"/>
              </a:lnSpc>
              <a:buFont typeface="+mj-lt"/>
              <a:buAutoNum type="arabicPeriod"/>
            </a:pPr>
            <a:r>
              <a:rPr lang="en-MY" sz="2500" dirty="0">
                <a:latin typeface="Helvitica"/>
              </a:rPr>
              <a:t>God partner with human in cultivating the garden, to make it productive and he gave animals for them to rule over them- man named them, empowers them with authority </a:t>
            </a:r>
            <a:r>
              <a:rPr lang="en-MY" sz="2500" b="1" dirty="0">
                <a:latin typeface="Helvitica"/>
              </a:rPr>
              <a:t>[2:19-20] [1:28-30]</a:t>
            </a:r>
          </a:p>
        </p:txBody>
      </p:sp>
    </p:spTree>
    <p:extLst>
      <p:ext uri="{BB962C8B-B14F-4D97-AF65-F5344CB8AC3E}">
        <p14:creationId xmlns:p14="http://schemas.microsoft.com/office/powerpoint/2010/main" val="306705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162560" y="615918"/>
            <a:ext cx="3065705" cy="4272816"/>
          </a:xfrm>
        </p:spPr>
        <p:txBody>
          <a:bodyPr>
            <a:normAutofit fontScale="90000"/>
          </a:bodyPr>
          <a:lstStyle/>
          <a:p>
            <a:r>
              <a:rPr lang="en-US" sz="3200" b="1" dirty="0">
                <a:latin typeface="Helvitica"/>
              </a:rPr>
              <a:t>[1:28] Fill, subdue,</a:t>
            </a:r>
            <a:br>
              <a:rPr lang="en-US" sz="3200" b="1" dirty="0">
                <a:latin typeface="Helvitica"/>
              </a:rPr>
            </a:br>
            <a:r>
              <a:rPr lang="en-US" sz="3200" b="1" dirty="0">
                <a:latin typeface="Helvitica"/>
              </a:rPr>
              <a:t>dominion</a:t>
            </a:r>
            <a:br>
              <a:rPr lang="en-US" sz="3200" b="1" dirty="0">
                <a:latin typeface="Helvitica"/>
              </a:rPr>
            </a:br>
            <a:r>
              <a:rPr lang="en-US" sz="3200" b="1" dirty="0">
                <a:latin typeface="Helvitica"/>
              </a:rPr>
              <a:t>make us…. </a:t>
            </a:r>
            <a:br>
              <a:rPr lang="en-US" sz="3200" b="1" dirty="0">
                <a:latin typeface="Helvitica"/>
              </a:rPr>
            </a:br>
            <a:br>
              <a:rPr lang="en-US" sz="3200" b="1" dirty="0">
                <a:latin typeface="Helvitica"/>
              </a:rPr>
            </a:br>
            <a:r>
              <a:rPr lang="en-US" sz="3200" b="1" dirty="0">
                <a:latin typeface="Helvitica"/>
              </a:rPr>
              <a:t>A steward </a:t>
            </a:r>
            <a:br>
              <a:rPr lang="en-US" sz="3200" b="1" dirty="0">
                <a:latin typeface="Helvitica"/>
              </a:rPr>
            </a:br>
            <a:r>
              <a:rPr lang="en-US" sz="3200" b="1" dirty="0">
                <a:latin typeface="Helvitica"/>
              </a:rPr>
              <a:t>of his creation</a:t>
            </a:r>
            <a:br>
              <a:rPr lang="en-US" sz="3200" b="1" dirty="0">
                <a:latin typeface="Helvitica"/>
              </a:rPr>
            </a:br>
            <a:r>
              <a:rPr lang="en-US" sz="3200" b="1" dirty="0">
                <a:latin typeface="Helvitica"/>
              </a:rPr>
              <a:t>[vocation]</a:t>
            </a:r>
            <a:br>
              <a:rPr lang="en-US" sz="3200" b="1" dirty="0">
                <a:latin typeface="Helvitica"/>
              </a:rPr>
            </a:br>
            <a:endParaRPr lang="en-MY" sz="3200" b="1"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457200" indent="-457200">
              <a:lnSpc>
                <a:spcPct val="110000"/>
              </a:lnSpc>
              <a:buFont typeface="+mj-lt"/>
              <a:buAutoNum type="arabicPeriod"/>
            </a:pPr>
            <a:r>
              <a:rPr lang="en-MY" sz="2200" u="sng" dirty="0">
                <a:latin typeface="Helvitica"/>
              </a:rPr>
              <a:t>But Remember: This is a stewardship role it does not  belongs to us!</a:t>
            </a:r>
            <a:r>
              <a:rPr lang="en-MY" sz="2200" dirty="0">
                <a:latin typeface="Helvitica"/>
              </a:rPr>
              <a:t> </a:t>
            </a:r>
            <a:r>
              <a:rPr lang="en-MY" sz="2200" b="1" dirty="0">
                <a:latin typeface="Helvitica"/>
              </a:rPr>
              <a:t>The principle which governed all work and business in the world!</a:t>
            </a:r>
            <a:r>
              <a:rPr lang="en-MY" sz="2200" dirty="0">
                <a:latin typeface="Helvitica"/>
              </a:rPr>
              <a:t> Stewards are not owner, but are ‘trustee”- where we manage another’s property or finances affairs [Gen.2:15- work and keep]</a:t>
            </a:r>
          </a:p>
          <a:p>
            <a:pPr marL="457200" indent="-457200">
              <a:lnSpc>
                <a:spcPct val="110000"/>
              </a:lnSpc>
              <a:buFont typeface="+mj-lt"/>
              <a:buAutoNum type="arabicPeriod"/>
            </a:pPr>
            <a:r>
              <a:rPr lang="en-MY" sz="2200" u="sng" dirty="0">
                <a:latin typeface="Helvitica"/>
              </a:rPr>
              <a:t>As trustee- </a:t>
            </a:r>
            <a:r>
              <a:rPr lang="en-MY" sz="2200" dirty="0">
                <a:latin typeface="Helvitica"/>
              </a:rPr>
              <a:t>how you manage, what is the goal and purpose must be clearly spell out- this is the scope of our work. [1:28-30 job description] </a:t>
            </a:r>
          </a:p>
          <a:p>
            <a:pPr marL="457200" indent="-457200">
              <a:lnSpc>
                <a:spcPct val="110000"/>
              </a:lnSpc>
              <a:buFont typeface="+mj-lt"/>
              <a:buAutoNum type="arabicPeriod"/>
            </a:pPr>
            <a:r>
              <a:rPr lang="en-MY" sz="2200" dirty="0">
                <a:latin typeface="Helvitica"/>
              </a:rPr>
              <a:t>Hence </a:t>
            </a:r>
            <a:r>
              <a:rPr lang="en-MY" sz="2200" u="sng" dirty="0">
                <a:latin typeface="Helvitica"/>
              </a:rPr>
              <a:t>terminology</a:t>
            </a:r>
            <a:r>
              <a:rPr lang="en-MY" sz="2200" dirty="0">
                <a:latin typeface="Helvitica"/>
              </a:rPr>
              <a:t> like ‘capital, technology innovation, supply chain, operations, logistics, etc are his means of cultivation and we becomes Co–Creator to steward the creation.</a:t>
            </a:r>
          </a:p>
          <a:p>
            <a:pPr marL="457200" indent="-457200">
              <a:lnSpc>
                <a:spcPct val="110000"/>
              </a:lnSpc>
              <a:buFont typeface="+mj-lt"/>
              <a:buAutoNum type="arabicPeriod"/>
            </a:pPr>
            <a:r>
              <a:rPr lang="en-MY" sz="2200" dirty="0">
                <a:latin typeface="Helvitica"/>
              </a:rPr>
              <a:t>Be humble to manage God’s resources and God’s world, don’t be greedy. Share the resources.</a:t>
            </a:r>
            <a:endParaRPr lang="en-US" sz="2200" dirty="0">
              <a:latin typeface="Helvitica"/>
            </a:endParaRPr>
          </a:p>
          <a:p>
            <a:pPr marL="457200" indent="-457200">
              <a:lnSpc>
                <a:spcPct val="110000"/>
              </a:lnSpc>
              <a:buFont typeface="+mj-lt"/>
              <a:buAutoNum type="arabicPeriod"/>
            </a:pPr>
            <a:endParaRPr lang="en-MY" sz="2200" b="1" dirty="0">
              <a:latin typeface="Helvitica"/>
            </a:endParaRPr>
          </a:p>
        </p:txBody>
      </p:sp>
    </p:spTree>
    <p:extLst>
      <p:ext uri="{BB962C8B-B14F-4D97-AF65-F5344CB8AC3E}">
        <p14:creationId xmlns:p14="http://schemas.microsoft.com/office/powerpoint/2010/main" val="121461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497840" y="901701"/>
            <a:ext cx="4511040" cy="3977269"/>
          </a:xfrm>
        </p:spPr>
        <p:txBody>
          <a:bodyPr>
            <a:normAutofit fontScale="90000"/>
          </a:bodyPr>
          <a:lstStyle/>
          <a:p>
            <a:r>
              <a:rPr lang="en-US" b="1" dirty="0">
                <a:latin typeface="Helvitica"/>
              </a:rPr>
              <a:t>OBSERVATION 3:</a:t>
            </a:r>
            <a:br>
              <a:rPr lang="en-US" dirty="0">
                <a:latin typeface="Helvitica"/>
              </a:rPr>
            </a:br>
            <a:r>
              <a:rPr lang="en-US" b="1" dirty="0">
                <a:latin typeface="Helvitica"/>
              </a:rPr>
              <a:t>We are to imitate God</a:t>
            </a:r>
            <a:br>
              <a:rPr lang="en-US" b="1" dirty="0">
                <a:latin typeface="Helvitica"/>
              </a:rPr>
            </a:br>
            <a:r>
              <a:rPr lang="en-US" b="1" dirty="0">
                <a:latin typeface="Helvitica"/>
              </a:rPr>
              <a:t>[vocation]</a:t>
            </a:r>
            <a:br>
              <a:rPr lang="en-US" b="1" dirty="0">
                <a:latin typeface="Helvitica"/>
              </a:rPr>
            </a:br>
            <a:br>
              <a:rPr lang="en-US" b="1" dirty="0">
                <a:latin typeface="Helvitica"/>
              </a:rPr>
            </a:br>
            <a:r>
              <a:rPr lang="en-US" sz="2400" b="1" dirty="0">
                <a:latin typeface="Helvitica"/>
              </a:rPr>
              <a:t>Inherit God characters, mindset, gifts and talents</a:t>
            </a:r>
            <a:br>
              <a:rPr lang="en-US" sz="2400" b="1" dirty="0">
                <a:latin typeface="Helvitica"/>
              </a:rPr>
            </a:br>
            <a:br>
              <a:rPr lang="en-US" sz="2400" b="1" dirty="0">
                <a:latin typeface="Helvitica"/>
              </a:rPr>
            </a:br>
            <a:r>
              <a:rPr lang="en-US" sz="2400" b="1" dirty="0">
                <a:latin typeface="Helvitica"/>
              </a:rPr>
              <a:t>Call and Charisma (gifts/talents) form the call in our life. </a:t>
            </a:r>
            <a:r>
              <a:rPr lang="en-US" b="1" dirty="0">
                <a:latin typeface="Helvitica"/>
              </a:rPr>
              <a:t> </a:t>
            </a:r>
            <a:br>
              <a:rPr lang="en-US" dirty="0">
                <a:latin typeface="Helvitica"/>
              </a:rPr>
            </a:br>
            <a:endParaRPr lang="en-MY" dirty="0">
              <a:latin typeface="Helvitica"/>
            </a:endParaRP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43BCD04-E1D7-1F21-4D7C-3212172F3EED}"/>
              </a:ext>
            </a:extLst>
          </p:cNvPr>
          <p:cNvGraphicFramePr>
            <a:graphicFrameLocks noGrp="1"/>
          </p:cNvGraphicFramePr>
          <p:nvPr>
            <p:ph idx="1"/>
            <p:extLst>
              <p:ext uri="{D42A27DB-BD31-4B8C-83A1-F6EECF244321}">
                <p14:modId xmlns:p14="http://schemas.microsoft.com/office/powerpoint/2010/main" val="2244640497"/>
              </p:ext>
            </p:extLst>
          </p:nvPr>
        </p:nvGraphicFramePr>
        <p:xfrm>
          <a:off x="5008879" y="367748"/>
          <a:ext cx="7183121" cy="6400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69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162560" y="615918"/>
            <a:ext cx="3065705" cy="4272816"/>
          </a:xfrm>
        </p:spPr>
        <p:txBody>
          <a:bodyPr>
            <a:normAutofit/>
          </a:bodyPr>
          <a:lstStyle/>
          <a:p>
            <a:r>
              <a:rPr lang="en-US" sz="3200" b="1" dirty="0">
                <a:latin typeface="Helvitica"/>
              </a:rPr>
              <a:t>[1:28] Fill, subdue,</a:t>
            </a:r>
            <a:br>
              <a:rPr lang="en-US" sz="3200" b="1" dirty="0">
                <a:latin typeface="Helvitica"/>
              </a:rPr>
            </a:br>
            <a:r>
              <a:rPr lang="en-US" sz="3200" b="1" dirty="0">
                <a:latin typeface="Helvitica"/>
              </a:rPr>
              <a:t>dominion</a:t>
            </a:r>
            <a:br>
              <a:rPr lang="en-US" sz="3200" b="1" dirty="0">
                <a:latin typeface="Helvitica"/>
              </a:rPr>
            </a:br>
            <a:r>
              <a:rPr lang="en-US" sz="3200" b="1" dirty="0">
                <a:latin typeface="Helvitica"/>
              </a:rPr>
              <a:t>make us </a:t>
            </a:r>
            <a:br>
              <a:rPr lang="en-US" sz="3200" b="1" dirty="0">
                <a:latin typeface="Helvitica"/>
              </a:rPr>
            </a:br>
            <a:br>
              <a:rPr lang="en-US" sz="3200" b="1" dirty="0">
                <a:latin typeface="Helvitica"/>
              </a:rPr>
            </a:br>
            <a:r>
              <a:rPr lang="en-US" sz="3200" b="1" dirty="0">
                <a:latin typeface="Helvitica"/>
              </a:rPr>
              <a:t>to Cultivate</a:t>
            </a:r>
            <a:br>
              <a:rPr lang="en-US" sz="3200" b="1" dirty="0">
                <a:latin typeface="Helvitica"/>
              </a:rPr>
            </a:br>
            <a:endParaRPr lang="en-MY" sz="3200" b="1"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457200" indent="-457200">
              <a:lnSpc>
                <a:spcPct val="110000"/>
              </a:lnSpc>
              <a:buFont typeface="+mj-lt"/>
              <a:buAutoNum type="arabicPeriod"/>
            </a:pPr>
            <a:r>
              <a:rPr lang="en-US" sz="2200" b="1" dirty="0">
                <a:latin typeface="Helvitica"/>
              </a:rPr>
              <a:t>Cultivating would mean rearranging/reordering God’s resources (raw materials) in creativity and assertiveness- Gardener</a:t>
            </a:r>
          </a:p>
          <a:p>
            <a:pPr marL="457200" indent="-457200">
              <a:lnSpc>
                <a:spcPct val="110000"/>
              </a:lnSpc>
              <a:buFont typeface="+mj-lt"/>
              <a:buAutoNum type="arabicPeriod"/>
            </a:pPr>
            <a:r>
              <a:rPr lang="en-US" sz="2200" b="1" dirty="0">
                <a:latin typeface="Helvitica"/>
              </a:rPr>
              <a:t>If we are doing what God is doing, taking chaos, the raw materials, and make something beautiful- hence it is good and very good. then what we do must be good and very good and it matters.</a:t>
            </a:r>
          </a:p>
          <a:p>
            <a:pPr marL="457200" indent="-457200">
              <a:lnSpc>
                <a:spcPct val="110000"/>
              </a:lnSpc>
              <a:buFont typeface="+mj-lt"/>
              <a:buAutoNum type="arabicPeriod"/>
            </a:pPr>
            <a:r>
              <a:rPr lang="en-US" sz="2200" b="1" dirty="0">
                <a:latin typeface="Helvitica"/>
              </a:rPr>
              <a:t>What we are doing, brain surgery or sweeping the rubbish, fetching grandkids to school, our work becomes God’s work.</a:t>
            </a:r>
          </a:p>
          <a:p>
            <a:pPr marL="457200" indent="-457200">
              <a:lnSpc>
                <a:spcPct val="110000"/>
              </a:lnSpc>
              <a:buFont typeface="+mj-lt"/>
              <a:buAutoNum type="arabicPeriod"/>
            </a:pPr>
            <a:r>
              <a:rPr lang="en-US" sz="2200" b="1" dirty="0">
                <a:latin typeface="Helvitica"/>
              </a:rPr>
              <a:t>We are called to cultivate his creation by a clear purpose through our work who is both at the core of our design and with dignity fulfilling the cultural mandate- fill, subdued, and have dominion over….</a:t>
            </a:r>
          </a:p>
          <a:p>
            <a:pPr marL="0" indent="0">
              <a:lnSpc>
                <a:spcPct val="110000"/>
              </a:lnSpc>
              <a:buNone/>
            </a:pPr>
            <a:endParaRPr lang="en-MY" sz="2200" b="1" dirty="0">
              <a:latin typeface="Helvitica"/>
            </a:endParaRPr>
          </a:p>
        </p:txBody>
      </p:sp>
    </p:spTree>
    <p:extLst>
      <p:ext uri="{BB962C8B-B14F-4D97-AF65-F5344CB8AC3E}">
        <p14:creationId xmlns:p14="http://schemas.microsoft.com/office/powerpoint/2010/main" val="299466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314961" y="615918"/>
            <a:ext cx="2913303" cy="4272816"/>
          </a:xfrm>
        </p:spPr>
        <p:txBody>
          <a:bodyPr>
            <a:normAutofit/>
          </a:bodyPr>
          <a:lstStyle/>
          <a:p>
            <a:r>
              <a:rPr lang="en-US" sz="3200" b="1" dirty="0">
                <a:latin typeface="Helvitica"/>
              </a:rPr>
              <a:t>Dignity of Work  </a:t>
            </a:r>
            <a:br>
              <a:rPr lang="en-US" sz="2200" dirty="0">
                <a:latin typeface="Helvitica"/>
              </a:rPr>
            </a:br>
            <a:endParaRPr lang="en-MY" sz="22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lnSpcReduction="10000"/>
          </a:bodyPr>
          <a:lstStyle/>
          <a:p>
            <a:pPr marL="457200" indent="-457200">
              <a:lnSpc>
                <a:spcPct val="110000"/>
              </a:lnSpc>
              <a:buFont typeface="+mj-lt"/>
              <a:buAutoNum type="arabicPeriod"/>
            </a:pPr>
            <a:r>
              <a:rPr lang="en-US" sz="2500" dirty="0">
                <a:latin typeface="Helvitica"/>
              </a:rPr>
              <a:t>Being in the </a:t>
            </a:r>
            <a:r>
              <a:rPr lang="en-US" sz="2500" u="sng" dirty="0">
                <a:latin typeface="Helvitica"/>
              </a:rPr>
              <a:t>Image of God (Called to him) = Dignity in our work: Doing God’s work</a:t>
            </a:r>
          </a:p>
          <a:p>
            <a:pPr marL="457200" indent="-457200">
              <a:lnSpc>
                <a:spcPct val="110000"/>
              </a:lnSpc>
              <a:buFont typeface="+mj-lt"/>
              <a:buAutoNum type="arabicPeriod"/>
            </a:pPr>
            <a:r>
              <a:rPr lang="en-US" sz="2500" dirty="0">
                <a:latin typeface="Helvitica"/>
              </a:rPr>
              <a:t>The problems with the Greeks: </a:t>
            </a:r>
          </a:p>
          <a:p>
            <a:pPr>
              <a:lnSpc>
                <a:spcPct val="110000"/>
              </a:lnSpc>
            </a:pPr>
            <a:r>
              <a:rPr lang="en-US" sz="2500" u="sng" dirty="0">
                <a:latin typeface="Helvitica"/>
              </a:rPr>
              <a:t>Demeaning view of work</a:t>
            </a:r>
            <a:r>
              <a:rPr lang="en-US" sz="2500" dirty="0">
                <a:latin typeface="Helvitica"/>
              </a:rPr>
              <a:t>: Philosophers are better than manual labor- hierarchy of work is created, lower paying job, lower status work</a:t>
            </a:r>
          </a:p>
          <a:p>
            <a:pPr>
              <a:lnSpc>
                <a:spcPct val="110000"/>
              </a:lnSpc>
            </a:pPr>
            <a:r>
              <a:rPr lang="en-US" sz="2500" u="sng" dirty="0">
                <a:latin typeface="Helvitica"/>
              </a:rPr>
              <a:t>Material world is evil</a:t>
            </a:r>
            <a:r>
              <a:rPr lang="en-US" sz="2500" dirty="0">
                <a:latin typeface="Helvitica"/>
              </a:rPr>
              <a:t>. Be like the gods- be in contemplation rather than work, body is evil, spirit is good.</a:t>
            </a:r>
          </a:p>
          <a:p>
            <a:pPr marL="0" indent="0">
              <a:lnSpc>
                <a:spcPct val="110000"/>
              </a:lnSpc>
              <a:buNone/>
            </a:pPr>
            <a:r>
              <a:rPr lang="en-US" sz="2500" dirty="0">
                <a:latin typeface="Helvitica"/>
              </a:rPr>
              <a:t>3. God only gave human a ‘</a:t>
            </a:r>
            <a:r>
              <a:rPr lang="en-US" sz="2500" b="1" u="sng" dirty="0">
                <a:latin typeface="Helvitica"/>
              </a:rPr>
              <a:t>job description</a:t>
            </a:r>
            <a:r>
              <a:rPr lang="en-US" sz="2500" u="sng" dirty="0">
                <a:latin typeface="Helvitica"/>
              </a:rPr>
              <a:t>’- </a:t>
            </a:r>
            <a:r>
              <a:rPr lang="en-US" sz="2500" dirty="0">
                <a:latin typeface="Helvitica"/>
              </a:rPr>
              <a:t>an office [1:26, 28,2:19 Ps.8:4-8;James 3:7]. While plant  simple “teem and reproduce”, when we are called to subdue and have dominion!</a:t>
            </a:r>
          </a:p>
          <a:p>
            <a:pPr>
              <a:lnSpc>
                <a:spcPct val="110000"/>
              </a:lnSpc>
            </a:pPr>
            <a:endParaRPr lang="en-US" sz="2500" b="1" dirty="0">
              <a:latin typeface="Helvitica"/>
            </a:endParaRPr>
          </a:p>
          <a:p>
            <a:pPr marL="0" indent="0">
              <a:lnSpc>
                <a:spcPct val="110000"/>
              </a:lnSpc>
              <a:buNone/>
            </a:pPr>
            <a:endParaRPr lang="en-US" sz="2500" b="1" dirty="0">
              <a:latin typeface="Helvitica"/>
            </a:endParaRPr>
          </a:p>
          <a:p>
            <a:pPr marL="0" indent="0">
              <a:lnSpc>
                <a:spcPct val="110000"/>
              </a:lnSpc>
              <a:buNone/>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0" indent="0">
              <a:lnSpc>
                <a:spcPct val="110000"/>
              </a:lnSpc>
              <a:buNone/>
            </a:pPr>
            <a:endParaRPr lang="en-MY" sz="2500" b="1" dirty="0">
              <a:latin typeface="Helvitica"/>
            </a:endParaRPr>
          </a:p>
        </p:txBody>
      </p:sp>
    </p:spTree>
    <p:extLst>
      <p:ext uri="{BB962C8B-B14F-4D97-AF65-F5344CB8AC3E}">
        <p14:creationId xmlns:p14="http://schemas.microsoft.com/office/powerpoint/2010/main" val="188730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314961" y="615918"/>
            <a:ext cx="2913303" cy="4272816"/>
          </a:xfrm>
        </p:spPr>
        <p:txBody>
          <a:bodyPr>
            <a:normAutofit/>
          </a:bodyPr>
          <a:lstStyle/>
          <a:p>
            <a:r>
              <a:rPr lang="en-US" sz="3200" b="1" dirty="0">
                <a:latin typeface="Helvitica"/>
              </a:rPr>
              <a:t>Dignity of Work  </a:t>
            </a:r>
            <a:br>
              <a:rPr lang="en-US" sz="2200" dirty="0">
                <a:latin typeface="Helvitica"/>
              </a:rPr>
            </a:br>
            <a:endParaRPr lang="en-MY" sz="22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fontScale="92500" lnSpcReduction="20000"/>
          </a:bodyPr>
          <a:lstStyle/>
          <a:p>
            <a:pPr marL="457200" indent="-457200">
              <a:lnSpc>
                <a:spcPct val="110000"/>
              </a:lnSpc>
              <a:buFont typeface="+mj-lt"/>
              <a:buAutoNum type="arabicPeriod"/>
            </a:pPr>
            <a:r>
              <a:rPr lang="en-US" sz="2500" b="1" dirty="0">
                <a:latin typeface="Helvitica"/>
              </a:rPr>
              <a:t>Being made in the Image of God </a:t>
            </a:r>
            <a:r>
              <a:rPr lang="en-US" sz="2500" dirty="0">
                <a:latin typeface="Helvitica"/>
              </a:rPr>
              <a:t>and Imitating him, we become his vice regents through our Call.</a:t>
            </a:r>
          </a:p>
          <a:p>
            <a:pPr marL="457200" indent="-457200">
              <a:lnSpc>
                <a:spcPct val="110000"/>
              </a:lnSpc>
              <a:buFont typeface="+mj-lt"/>
              <a:buAutoNum type="arabicPeriod"/>
            </a:pPr>
            <a:r>
              <a:rPr lang="en-US" sz="2500" dirty="0">
                <a:latin typeface="Helvitica"/>
              </a:rPr>
              <a:t>Being made in the image of God, given to royalties in Egypt and Mesopotamia, it was never applied to common people! but the bible called everyone royalty for all are created in His image.</a:t>
            </a:r>
          </a:p>
          <a:p>
            <a:pPr marL="457200" indent="-457200">
              <a:lnSpc>
                <a:spcPct val="110000"/>
              </a:lnSpc>
              <a:buFont typeface="+mj-lt"/>
              <a:buAutoNum type="arabicPeriod"/>
            </a:pPr>
            <a:r>
              <a:rPr lang="en-US" sz="2500" dirty="0">
                <a:latin typeface="Helvitica"/>
              </a:rPr>
              <a:t>Even manual labors are dignified, God does ‘manual labor’ by forming man from the dust and plant a garden (Gen.2:8). Soil his hand…</a:t>
            </a:r>
          </a:p>
          <a:p>
            <a:pPr marL="0" indent="0">
              <a:lnSpc>
                <a:spcPct val="110000"/>
              </a:lnSpc>
              <a:buNone/>
            </a:pPr>
            <a:r>
              <a:rPr lang="en-US" sz="2500" dirty="0">
                <a:latin typeface="Helvitica"/>
              </a:rPr>
              <a:t>God came into the world-</a:t>
            </a:r>
          </a:p>
          <a:p>
            <a:pPr marL="0" indent="0">
              <a:lnSpc>
                <a:spcPct val="110000"/>
              </a:lnSpc>
              <a:buNone/>
            </a:pPr>
            <a:r>
              <a:rPr lang="en-US" sz="2500" dirty="0">
                <a:latin typeface="Helvitica"/>
              </a:rPr>
              <a:t>Greek: Philosopher King, Romans: State-man, but in the Bible</a:t>
            </a:r>
            <a:r>
              <a:rPr lang="en-US" sz="2500" b="1" dirty="0">
                <a:latin typeface="Helvitica"/>
              </a:rPr>
              <a:t>, Christian God came as a carpenter </a:t>
            </a:r>
            <a:r>
              <a:rPr lang="en-US" sz="2500" dirty="0">
                <a:latin typeface="Helvitica"/>
              </a:rPr>
              <a:t>(worker).  </a:t>
            </a:r>
          </a:p>
          <a:p>
            <a:pPr marL="0" indent="0">
              <a:lnSpc>
                <a:spcPct val="110000"/>
              </a:lnSpc>
              <a:buNone/>
            </a:pPr>
            <a:r>
              <a:rPr lang="en-US" sz="2500" dirty="0">
                <a:latin typeface="Helvitica"/>
              </a:rPr>
              <a:t>Material world is not evil, was corrupted due to sin, and God is renewing it, to sustain humanity and bringing it into perfection. </a:t>
            </a:r>
          </a:p>
          <a:p>
            <a:pPr marL="0" indent="0">
              <a:lnSpc>
                <a:spcPct val="110000"/>
              </a:lnSpc>
              <a:buNone/>
            </a:pPr>
            <a:endParaRPr lang="en-US" sz="2500" b="1" dirty="0">
              <a:latin typeface="Helvitica"/>
            </a:endParaRPr>
          </a:p>
          <a:p>
            <a:pPr marL="0" indent="0">
              <a:lnSpc>
                <a:spcPct val="110000"/>
              </a:lnSpc>
              <a:buNone/>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0" indent="0">
              <a:lnSpc>
                <a:spcPct val="110000"/>
              </a:lnSpc>
              <a:buNone/>
            </a:pPr>
            <a:endParaRPr lang="en-MY" sz="2500" b="1" dirty="0">
              <a:latin typeface="Helvitica"/>
            </a:endParaRPr>
          </a:p>
        </p:txBody>
      </p:sp>
    </p:spTree>
    <p:extLst>
      <p:ext uri="{BB962C8B-B14F-4D97-AF65-F5344CB8AC3E}">
        <p14:creationId xmlns:p14="http://schemas.microsoft.com/office/powerpoint/2010/main" val="104998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733424" y="908048"/>
            <a:ext cx="3879216" cy="4404064"/>
          </a:xfrm>
        </p:spPr>
        <p:txBody>
          <a:bodyPr>
            <a:normAutofit fontScale="90000"/>
          </a:bodyPr>
          <a:lstStyle/>
          <a:p>
            <a:r>
              <a:rPr lang="en-US" sz="3700" b="1" dirty="0">
                <a:latin typeface="Helvitica"/>
              </a:rPr>
              <a:t>Observation 4: work is in our design: the Freedom of work- via  a constraint concept</a:t>
            </a:r>
            <a:br>
              <a:rPr lang="en-US" sz="3700" b="1" dirty="0">
                <a:latin typeface="Helvitica"/>
              </a:rPr>
            </a:br>
            <a:br>
              <a:rPr lang="en-US" sz="3700" b="1" dirty="0">
                <a:latin typeface="Helvitica"/>
              </a:rPr>
            </a:br>
            <a:r>
              <a:rPr lang="en-US" sz="3700" b="1" dirty="0">
                <a:latin typeface="Helvitica"/>
              </a:rPr>
              <a:t>work and rest Rhythm</a:t>
            </a:r>
            <a:br>
              <a:rPr lang="en-US" sz="3700" b="1" dirty="0">
                <a:latin typeface="Helvitica"/>
              </a:rPr>
            </a:br>
            <a:endParaRPr lang="en-MY" sz="3700" b="1" dirty="0">
              <a:latin typeface="Helvitica"/>
            </a:endParaRPr>
          </a:p>
        </p:txBody>
      </p:sp>
      <p:cxnSp>
        <p:nvCxnSpPr>
          <p:cNvPr id="15"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A6D26D53-E41A-EEE1-9E23-143D73F513A3}"/>
              </a:ext>
            </a:extLst>
          </p:cNvPr>
          <p:cNvGraphicFramePr>
            <a:graphicFrameLocks noGrp="1"/>
          </p:cNvGraphicFramePr>
          <p:nvPr>
            <p:ph idx="1"/>
            <p:extLst>
              <p:ext uri="{D42A27DB-BD31-4B8C-83A1-F6EECF244321}">
                <p14:modId xmlns:p14="http://schemas.microsoft.com/office/powerpoint/2010/main" val="138836573"/>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13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314962" y="1739040"/>
            <a:ext cx="2913303" cy="4272816"/>
          </a:xfrm>
        </p:spPr>
        <p:txBody>
          <a:bodyPr>
            <a:normAutofit/>
          </a:bodyPr>
          <a:lstStyle/>
          <a:p>
            <a:r>
              <a:rPr lang="en-US" sz="3200" b="1" dirty="0">
                <a:latin typeface="Helvitica"/>
              </a:rPr>
              <a:t>Work is in our design: Freedom of work- constraint </a:t>
            </a:r>
            <a:br>
              <a:rPr lang="en-US" sz="2200" dirty="0">
                <a:latin typeface="Helvitica"/>
              </a:rPr>
            </a:br>
            <a:endParaRPr lang="en-MY" sz="22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457200" indent="-457200">
              <a:lnSpc>
                <a:spcPct val="110000"/>
              </a:lnSpc>
              <a:buFont typeface="+mj-lt"/>
              <a:buAutoNum type="arabicPeriod"/>
            </a:pPr>
            <a:r>
              <a:rPr lang="en-US" sz="2500" b="1" dirty="0">
                <a:latin typeface="Helvitica"/>
              </a:rPr>
              <a:t>Hence limit allow us to live out our designs, so that we enjoy freedom,</a:t>
            </a:r>
          </a:p>
          <a:p>
            <a:pPr marL="457200" indent="-457200">
              <a:lnSpc>
                <a:spcPct val="110000"/>
              </a:lnSpc>
              <a:buFont typeface="+mj-lt"/>
              <a:buAutoNum type="arabicPeriod"/>
            </a:pPr>
            <a:r>
              <a:rPr lang="en-US" sz="2500" b="1" dirty="0">
                <a:latin typeface="Helvitica"/>
              </a:rPr>
              <a:t>The work and rest rhythm is important. Rest is not the absence of work, but an attitude of the mind or soul in which you are able to contemplate and enjoy things as they are in themselves, without regards to their value or their immediate utility (purpose) – Pieper.</a:t>
            </a:r>
          </a:p>
          <a:p>
            <a:pPr marL="457200" indent="-457200">
              <a:lnSpc>
                <a:spcPct val="110000"/>
              </a:lnSpc>
              <a:buFont typeface="+mj-lt"/>
              <a:buAutoNum type="arabicPeriod"/>
            </a:pPr>
            <a:r>
              <a:rPr lang="en-US" sz="2500" b="1" dirty="0">
                <a:latin typeface="Helvitica"/>
              </a:rPr>
              <a:t>You will not have a meaningful life without work and rest, but you cannot say that your work is the absolute meaning to your life. [Paradox of work]</a:t>
            </a:r>
          </a:p>
          <a:p>
            <a:pPr marL="457200" indent="-457200">
              <a:lnSpc>
                <a:spcPct val="110000"/>
              </a:lnSpc>
              <a:buFont typeface="+mj-lt"/>
              <a:buAutoNum type="arabicPeriod"/>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457200" indent="-457200">
              <a:lnSpc>
                <a:spcPct val="110000"/>
              </a:lnSpc>
              <a:buFont typeface="+mj-lt"/>
              <a:buAutoNum type="arabicPeriod"/>
            </a:pPr>
            <a:endParaRPr lang="en-US" sz="2500" b="1" dirty="0">
              <a:latin typeface="Helvitica"/>
            </a:endParaRPr>
          </a:p>
          <a:p>
            <a:pPr marL="0" indent="0">
              <a:lnSpc>
                <a:spcPct val="110000"/>
              </a:lnSpc>
              <a:buNone/>
            </a:pPr>
            <a:endParaRPr lang="en-MY" sz="2500" b="1" dirty="0">
              <a:latin typeface="Helvitica"/>
            </a:endParaRPr>
          </a:p>
        </p:txBody>
      </p:sp>
    </p:spTree>
    <p:extLst>
      <p:ext uri="{BB962C8B-B14F-4D97-AF65-F5344CB8AC3E}">
        <p14:creationId xmlns:p14="http://schemas.microsoft.com/office/powerpoint/2010/main" val="224450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223520" y="615918"/>
            <a:ext cx="2623907" cy="4272816"/>
          </a:xfrm>
        </p:spPr>
        <p:txBody>
          <a:bodyPr>
            <a:normAutofit/>
          </a:bodyPr>
          <a:lstStyle/>
          <a:p>
            <a:r>
              <a:rPr lang="en-US" sz="4400" b="1" dirty="0">
                <a:latin typeface="Helvitica"/>
              </a:rPr>
              <a:t>Quote: </a:t>
            </a:r>
            <a:r>
              <a:rPr lang="en-US" sz="2400" dirty="0">
                <a:latin typeface="Helvitica"/>
              </a:rPr>
              <a:t>Pieper says leisure [rest] means:</a:t>
            </a:r>
            <a:br>
              <a:rPr lang="en-US" sz="2400" dirty="0">
                <a:latin typeface="Helvitica"/>
              </a:rPr>
            </a:br>
            <a:endParaRPr lang="en-MY" sz="24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0" indent="0">
              <a:lnSpc>
                <a:spcPct val="110000"/>
              </a:lnSpc>
              <a:buNone/>
            </a:pPr>
            <a:r>
              <a:rPr lang="en-US" sz="2800" b="1" i="0" u="none" strike="noStrike" baseline="0" dirty="0">
                <a:latin typeface="LiberationSerif"/>
              </a:rPr>
              <a:t>Leisure is the condition of considering things in a celebrating spirit…. Leisure lives on affirmation. It is not the same as the absence of activity…. It is rather </a:t>
            </a:r>
            <a:r>
              <a:rPr lang="en-US" sz="2800" b="1" i="0" u="sng" strike="noStrike" baseline="0" dirty="0">
                <a:latin typeface="LiberationSerif"/>
              </a:rPr>
              <a:t>like the stillness in the conversation of lovers, which is fed by their oneness</a:t>
            </a:r>
            <a:r>
              <a:rPr lang="en-US" sz="2800" b="1" i="0" u="none" strike="noStrike" baseline="0" dirty="0">
                <a:latin typeface="LiberationSerif"/>
              </a:rPr>
              <a:t>…. And as it is written in the Scriptures, God saw, when “he rested from all the works that He had made” that everything was good, very good (Genesis 1:31), just so the leisure of man includes within itself a celebratory, approving, lingering gaze of the inner eye on the reality of </a:t>
            </a:r>
            <a:r>
              <a:rPr lang="en-MY" sz="2800" b="1" i="0" u="none" strike="noStrike" baseline="0" dirty="0">
                <a:latin typeface="LiberationSerif"/>
              </a:rPr>
              <a:t>creation. Sit back and admire our work…. Work is meaningful.</a:t>
            </a:r>
            <a:endParaRPr lang="en-US" sz="2800" b="1" dirty="0">
              <a:latin typeface="Helvitica"/>
            </a:endParaRPr>
          </a:p>
        </p:txBody>
      </p:sp>
    </p:spTree>
    <p:extLst>
      <p:ext uri="{BB962C8B-B14F-4D97-AF65-F5344CB8AC3E}">
        <p14:creationId xmlns:p14="http://schemas.microsoft.com/office/powerpoint/2010/main" val="299301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264162" y="615918"/>
            <a:ext cx="2583266" cy="4272816"/>
          </a:xfrm>
        </p:spPr>
        <p:txBody>
          <a:bodyPr>
            <a:noAutofit/>
          </a:bodyPr>
          <a:lstStyle/>
          <a:p>
            <a:r>
              <a:rPr lang="en-US" sz="3600" b="1" dirty="0">
                <a:latin typeface="Helvitica"/>
              </a:rPr>
              <a:t>how do you value</a:t>
            </a:r>
            <a:br>
              <a:rPr lang="en-US" sz="3600" b="1" dirty="0">
                <a:latin typeface="Helvitica"/>
              </a:rPr>
            </a:br>
            <a:br>
              <a:rPr lang="en-US" sz="3600" b="1" dirty="0">
                <a:latin typeface="Helvitica"/>
              </a:rPr>
            </a:br>
            <a:r>
              <a:rPr lang="en-US" sz="3600" b="1" dirty="0">
                <a:latin typeface="Helvitica"/>
              </a:rPr>
              <a:t>work +rest rhythm</a:t>
            </a:r>
            <a:br>
              <a:rPr lang="en-US" sz="3600" b="1" dirty="0">
                <a:latin typeface="Helvitica"/>
              </a:rPr>
            </a:br>
            <a:br>
              <a:rPr lang="en-US" sz="3600" b="1" dirty="0">
                <a:latin typeface="Helvitica"/>
              </a:rPr>
            </a:br>
            <a:r>
              <a:rPr lang="en-US" sz="3600" b="1" dirty="0">
                <a:latin typeface="Helvitica"/>
              </a:rPr>
              <a:t>Give example!</a:t>
            </a:r>
            <a:br>
              <a:rPr lang="en-US" sz="3600" b="1" dirty="0">
                <a:latin typeface="Helvitica"/>
              </a:rPr>
            </a:br>
            <a:endParaRPr lang="en-MY" sz="3600" b="1"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0" indent="0">
              <a:lnSpc>
                <a:spcPct val="110000"/>
              </a:lnSpc>
              <a:buNone/>
            </a:pPr>
            <a:r>
              <a:rPr lang="en-US" sz="3100" b="0" i="0" u="none" strike="noStrike" baseline="0" dirty="0">
                <a:latin typeface="LiberationSerif"/>
              </a:rPr>
              <a:t>Did God create food only to provide for necessity [nutrition] and not also for delight and good cheer? So too the purpose of clothing apart from necessity [protection] was comeliness and decency. In grasses, trees, and fruits, apart from their various uses, there is beauty of appearance and pleasantness of fragrance…. Did he not, in short, render many things attractive to us, apart from their necessary use? John Calvin.</a:t>
            </a:r>
            <a:endParaRPr lang="en-US" sz="3100" b="1" dirty="0">
              <a:latin typeface="Helvitica"/>
            </a:endParaRPr>
          </a:p>
        </p:txBody>
      </p:sp>
    </p:spTree>
    <p:extLst>
      <p:ext uri="{BB962C8B-B14F-4D97-AF65-F5344CB8AC3E}">
        <p14:creationId xmlns:p14="http://schemas.microsoft.com/office/powerpoint/2010/main" val="131302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97215483-AD0C-4E00-BF87-04C4DA6AC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BE7D4-DBDB-1040-7583-B385DBFB32C7}"/>
              </a:ext>
            </a:extLst>
          </p:cNvPr>
          <p:cNvSpPr>
            <a:spLocks noGrp="1"/>
          </p:cNvSpPr>
          <p:nvPr>
            <p:ph type="title"/>
          </p:nvPr>
        </p:nvSpPr>
        <p:spPr>
          <a:xfrm>
            <a:off x="695323" y="54297"/>
            <a:ext cx="10848975" cy="743371"/>
          </a:xfrm>
        </p:spPr>
        <p:txBody>
          <a:bodyPr vert="horz" lIns="91440" tIns="45720" rIns="91440" bIns="45720" rtlCol="0" anchor="t">
            <a:normAutofit/>
          </a:bodyPr>
          <a:lstStyle/>
          <a:p>
            <a:r>
              <a:rPr lang="en-US" dirty="0"/>
              <a:t>Tell the Story</a:t>
            </a:r>
          </a:p>
        </p:txBody>
      </p:sp>
      <p:cxnSp>
        <p:nvCxnSpPr>
          <p:cNvPr id="29" name="Straight Connector 28">
            <a:extLst>
              <a:ext uri="{FF2B5EF4-FFF2-40B4-BE49-F238E27FC236}">
                <a16:creationId xmlns:a16="http://schemas.microsoft.com/office/drawing/2014/main" id="{87F9F470-C7B7-4B96-90CD-6D53EA0200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lying on the ground with flowers in the hand&#10;&#10;Description automatically generated with low confidence">
            <a:extLst>
              <a:ext uri="{FF2B5EF4-FFF2-40B4-BE49-F238E27FC236}">
                <a16:creationId xmlns:a16="http://schemas.microsoft.com/office/drawing/2014/main" id="{EBCFE39C-D74E-EF68-8A5D-080167E003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324" r="1" b="15912"/>
          <a:stretch/>
        </p:blipFill>
        <p:spPr>
          <a:xfrm>
            <a:off x="6048272" y="2954988"/>
            <a:ext cx="6107959" cy="4200106"/>
          </a:xfrm>
          <a:prstGeom prst="rect">
            <a:avLst/>
          </a:prstGeom>
        </p:spPr>
      </p:pic>
      <p:pic>
        <p:nvPicPr>
          <p:cNvPr id="7" name="Picture 6" descr="A field of yellow flowers&#10;&#10;Description automatically generated with medium confidence">
            <a:extLst>
              <a:ext uri="{FF2B5EF4-FFF2-40B4-BE49-F238E27FC236}">
                <a16:creationId xmlns:a16="http://schemas.microsoft.com/office/drawing/2014/main" id="{61D325C9-3E48-3282-F896-E677D409F4C3}"/>
              </a:ext>
            </a:extLst>
          </p:cNvPr>
          <p:cNvPicPr>
            <a:picLocks noChangeAspect="1"/>
          </p:cNvPicPr>
          <p:nvPr/>
        </p:nvPicPr>
        <p:blipFill rotWithShape="1">
          <a:blip r:embed="rId3">
            <a:extLst>
              <a:ext uri="{28A0092B-C50C-407E-A947-70E740481C1C}">
                <a14:useLocalDpi xmlns:a14="http://schemas.microsoft.com/office/drawing/2010/main" val="0"/>
              </a:ext>
            </a:extLst>
          </a:blip>
          <a:srcRect t="17971" r="-1" b="12993"/>
          <a:stretch/>
        </p:blipFill>
        <p:spPr>
          <a:xfrm>
            <a:off x="35769" y="1626569"/>
            <a:ext cx="6084042" cy="4200106"/>
          </a:xfrm>
          <a:prstGeom prst="rect">
            <a:avLst/>
          </a:prstGeom>
        </p:spPr>
      </p:pic>
      <p:sp>
        <p:nvSpPr>
          <p:cNvPr id="8" name="TextBox 7">
            <a:extLst>
              <a:ext uri="{FF2B5EF4-FFF2-40B4-BE49-F238E27FC236}">
                <a16:creationId xmlns:a16="http://schemas.microsoft.com/office/drawing/2014/main" id="{A64DB1C1-9D40-9C6F-A7E8-93E4D48F4616}"/>
              </a:ext>
            </a:extLst>
          </p:cNvPr>
          <p:cNvSpPr txBox="1"/>
          <p:nvPr/>
        </p:nvSpPr>
        <p:spPr>
          <a:xfrm>
            <a:off x="2092960" y="6045200"/>
            <a:ext cx="2587568" cy="707886"/>
          </a:xfrm>
          <a:prstGeom prst="rect">
            <a:avLst/>
          </a:prstGeom>
          <a:noFill/>
        </p:spPr>
        <p:txBody>
          <a:bodyPr wrap="none" rtlCol="0">
            <a:spAutoFit/>
          </a:bodyPr>
          <a:lstStyle/>
          <a:p>
            <a:r>
              <a:rPr lang="en-US" sz="4000" b="1" dirty="0"/>
              <a:t>Beginning</a:t>
            </a:r>
            <a:r>
              <a:rPr lang="en-US" sz="3600" b="1" dirty="0"/>
              <a:t> </a:t>
            </a:r>
            <a:endParaRPr lang="en-MY" sz="3600" b="1" dirty="0"/>
          </a:p>
        </p:txBody>
      </p:sp>
      <p:sp>
        <p:nvSpPr>
          <p:cNvPr id="9" name="TextBox 8">
            <a:extLst>
              <a:ext uri="{FF2B5EF4-FFF2-40B4-BE49-F238E27FC236}">
                <a16:creationId xmlns:a16="http://schemas.microsoft.com/office/drawing/2014/main" id="{E258010C-1438-4CEA-0666-197C23ED8563}"/>
              </a:ext>
            </a:extLst>
          </p:cNvPr>
          <p:cNvSpPr txBox="1"/>
          <p:nvPr/>
        </p:nvSpPr>
        <p:spPr>
          <a:xfrm>
            <a:off x="8808720" y="2239770"/>
            <a:ext cx="1223412" cy="707886"/>
          </a:xfrm>
          <a:prstGeom prst="rect">
            <a:avLst/>
          </a:prstGeom>
          <a:noFill/>
        </p:spPr>
        <p:txBody>
          <a:bodyPr wrap="none" rtlCol="0">
            <a:spAutoFit/>
          </a:bodyPr>
          <a:lstStyle/>
          <a:p>
            <a:r>
              <a:rPr lang="en-US" sz="4000" b="1" dirty="0"/>
              <a:t>End </a:t>
            </a:r>
            <a:endParaRPr lang="en-MY" sz="4000" b="1" dirty="0"/>
          </a:p>
        </p:txBody>
      </p:sp>
    </p:spTree>
    <p:extLst>
      <p:ext uri="{BB962C8B-B14F-4D97-AF65-F5344CB8AC3E}">
        <p14:creationId xmlns:p14="http://schemas.microsoft.com/office/powerpoint/2010/main" val="275971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5184E4-C93A-4E34-8365-1886AAC5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716334" y="554762"/>
            <a:ext cx="3623818" cy="4559890"/>
          </a:xfrm>
        </p:spPr>
        <p:txBody>
          <a:bodyPr>
            <a:normAutofit fontScale="90000"/>
          </a:bodyPr>
          <a:lstStyle/>
          <a:p>
            <a:r>
              <a:rPr lang="en-US" dirty="0">
                <a:latin typeface="Helvitica"/>
              </a:rPr>
              <a:t>What about when you say? </a:t>
            </a:r>
            <a:br>
              <a:rPr lang="en-US" dirty="0">
                <a:latin typeface="Helvitica"/>
              </a:rPr>
            </a:br>
            <a:r>
              <a:rPr lang="en-US" dirty="0">
                <a:latin typeface="Helvitica"/>
              </a:rPr>
              <a:t>‘I hate my work’ </a:t>
            </a:r>
            <a:br>
              <a:rPr lang="en-US" dirty="0">
                <a:latin typeface="Helvitica"/>
              </a:rPr>
            </a:br>
            <a:br>
              <a:rPr lang="en-US" dirty="0">
                <a:latin typeface="Helvitica"/>
              </a:rPr>
            </a:br>
            <a:r>
              <a:rPr lang="en-US" sz="3100" dirty="0">
                <a:latin typeface="Helvitica"/>
              </a:rPr>
              <a:t>Do you know what you hate about it?- burdensome, toil</a:t>
            </a:r>
            <a:br>
              <a:rPr lang="en-US" sz="3100" dirty="0">
                <a:latin typeface="Helvitica"/>
              </a:rPr>
            </a:br>
            <a:endParaRPr lang="en-MY" sz="3100" dirty="0">
              <a:latin typeface="Helvitica"/>
            </a:endParaRPr>
          </a:p>
        </p:txBody>
      </p:sp>
      <p:cxnSp>
        <p:nvCxnSpPr>
          <p:cNvPr id="11" name="Straight Connector 10">
            <a:extLst>
              <a:ext uri="{FF2B5EF4-FFF2-40B4-BE49-F238E27FC236}">
                <a16:creationId xmlns:a16="http://schemas.microsoft.com/office/drawing/2014/main" id="{8AB0D40B-37F7-4F1F-B956-AFC12066AB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972" y="723901"/>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B914849-5D88-860B-7966-BB74AA12B795}"/>
              </a:ext>
            </a:extLst>
          </p:cNvPr>
          <p:cNvGraphicFramePr>
            <a:graphicFrameLocks noGrp="1"/>
          </p:cNvGraphicFramePr>
          <p:nvPr>
            <p:ph idx="1"/>
            <p:extLst>
              <p:ext uri="{D42A27DB-BD31-4B8C-83A1-F6EECF244321}">
                <p14:modId xmlns:p14="http://schemas.microsoft.com/office/powerpoint/2010/main" val="2382963129"/>
              </p:ext>
            </p:extLst>
          </p:nvPr>
        </p:nvGraphicFramePr>
        <p:xfrm>
          <a:off x="5715000" y="723900"/>
          <a:ext cx="5715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81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216651" y="2360635"/>
            <a:ext cx="3484879" cy="4272816"/>
          </a:xfrm>
        </p:spPr>
        <p:txBody>
          <a:bodyPr>
            <a:normAutofit/>
          </a:bodyPr>
          <a:lstStyle/>
          <a:p>
            <a:r>
              <a:rPr lang="en-US" sz="2400" b="1" dirty="0">
                <a:latin typeface="Helvitica"/>
              </a:rPr>
              <a:t>Christian understanding </a:t>
            </a:r>
            <a:br>
              <a:rPr lang="en-US" sz="2400" b="1" dirty="0">
                <a:latin typeface="Helvitica"/>
              </a:rPr>
            </a:br>
            <a:r>
              <a:rPr lang="en-US" sz="2400" b="1" dirty="0">
                <a:latin typeface="Helvitica"/>
              </a:rPr>
              <a:t>of our work</a:t>
            </a:r>
            <a:br>
              <a:rPr lang="en-US" sz="2400" b="1" dirty="0">
                <a:latin typeface="Helvitica"/>
              </a:rPr>
            </a:br>
            <a:endParaRPr lang="en-MY" sz="2400" b="1"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0" indent="0">
              <a:buNone/>
            </a:pPr>
            <a:r>
              <a:rPr lang="en-US" sz="3700" b="1" dirty="0">
                <a:latin typeface="Helvitica"/>
              </a:rPr>
              <a:t>[It] is that work is not, primarily, a thing one does to live, </a:t>
            </a:r>
            <a:r>
              <a:rPr lang="en-US" sz="3700" b="1" u="sng" dirty="0">
                <a:latin typeface="Helvitica"/>
              </a:rPr>
              <a:t>but the thing one lives to do</a:t>
            </a:r>
            <a:r>
              <a:rPr lang="en-US" sz="3700" b="1" dirty="0">
                <a:latin typeface="Helvitica"/>
              </a:rPr>
              <a:t>. It is, or it should be, the full expression of the worker’s faculties …. the medium which he offers himself to God –Dorothy Sayers </a:t>
            </a:r>
          </a:p>
        </p:txBody>
      </p:sp>
    </p:spTree>
    <p:extLst>
      <p:ext uri="{BB962C8B-B14F-4D97-AF65-F5344CB8AC3E}">
        <p14:creationId xmlns:p14="http://schemas.microsoft.com/office/powerpoint/2010/main" val="95856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white mug with black text&#10;&#10;Description automatically generated with medium confidence">
            <a:extLst>
              <a:ext uri="{FF2B5EF4-FFF2-40B4-BE49-F238E27FC236}">
                <a16:creationId xmlns:a16="http://schemas.microsoft.com/office/drawing/2014/main" id="{AABF770C-AFFB-A17D-056C-3AE6AC0EA3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2" r="2" b="7968"/>
          <a:stretch/>
        </p:blipFill>
        <p:spPr>
          <a:xfrm>
            <a:off x="357119" y="365760"/>
            <a:ext cx="11376674" cy="6258560"/>
          </a:xfrm>
          <a:prstGeom prst="rect">
            <a:avLst/>
          </a:prstGeom>
        </p:spPr>
      </p:pic>
    </p:spTree>
    <p:extLst>
      <p:ext uri="{BB962C8B-B14F-4D97-AF65-F5344CB8AC3E}">
        <p14:creationId xmlns:p14="http://schemas.microsoft.com/office/powerpoint/2010/main" val="335667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Diagram&#10;&#10;Description automatically generated with medium confidence">
            <a:extLst>
              <a:ext uri="{FF2B5EF4-FFF2-40B4-BE49-F238E27FC236}">
                <a16:creationId xmlns:a16="http://schemas.microsoft.com/office/drawing/2014/main" id="{B24461C4-25EC-9ECA-83BF-66AFFA919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049020"/>
            <a:ext cx="11111948" cy="7907020"/>
          </a:xfrm>
          <a:prstGeom prst="rect">
            <a:avLst/>
          </a:prstGeom>
        </p:spPr>
      </p:pic>
      <p:sp>
        <p:nvSpPr>
          <p:cNvPr id="2" name="Rectangle 1">
            <a:extLst>
              <a:ext uri="{FF2B5EF4-FFF2-40B4-BE49-F238E27FC236}">
                <a16:creationId xmlns:a16="http://schemas.microsoft.com/office/drawing/2014/main" id="{F6239978-C9BD-1B69-31E6-8BDD93E107A8}"/>
              </a:ext>
            </a:extLst>
          </p:cNvPr>
          <p:cNvSpPr/>
          <p:nvPr/>
        </p:nvSpPr>
        <p:spPr>
          <a:xfrm>
            <a:off x="520148" y="570638"/>
            <a:ext cx="1813445" cy="1754326"/>
          </a:xfrm>
          <a:prstGeom prst="rect">
            <a:avLst/>
          </a:prstGeom>
          <a:noFill/>
        </p:spPr>
        <p:txBody>
          <a:bodyPr wrap="none" lIns="91440" tIns="45720" rIns="91440" bIns="45720">
            <a:spAutoFit/>
          </a:bodyPr>
          <a:lstStyle/>
          <a:p>
            <a:pPr algn="ctr"/>
            <a:r>
              <a:rPr lang="en-US" sz="5400" b="1" dirty="0">
                <a:ln w="0"/>
              </a:rPr>
              <a:t>The </a:t>
            </a:r>
          </a:p>
          <a:p>
            <a:pPr algn="ctr"/>
            <a:r>
              <a:rPr lang="en-US" sz="5400" b="1" dirty="0">
                <a:ln w="0"/>
              </a:rPr>
              <a:t>Story</a:t>
            </a:r>
            <a:endParaRPr lang="en-US" sz="5400" b="1" cap="none" spc="0" dirty="0">
              <a:ln w="0"/>
              <a:solidFill>
                <a:schemeClr val="tx1"/>
              </a:solidFill>
            </a:endParaRPr>
          </a:p>
        </p:txBody>
      </p:sp>
    </p:spTree>
    <p:extLst>
      <p:ext uri="{BB962C8B-B14F-4D97-AF65-F5344CB8AC3E}">
        <p14:creationId xmlns:p14="http://schemas.microsoft.com/office/powerpoint/2010/main" val="138609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EE3FEBB2-54EA-F8DE-9269-47F257C8F4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49" b="15351"/>
          <a:stretch/>
        </p:blipFill>
        <p:spPr>
          <a:xfrm>
            <a:off x="20" y="10"/>
            <a:ext cx="12191979" cy="6857989"/>
          </a:xfrm>
          <a:prstGeom prst="rect">
            <a:avLst/>
          </a:prstGeom>
        </p:spPr>
      </p:pic>
    </p:spTree>
    <p:extLst>
      <p:ext uri="{BB962C8B-B14F-4D97-AF65-F5344CB8AC3E}">
        <p14:creationId xmlns:p14="http://schemas.microsoft.com/office/powerpoint/2010/main" val="27977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7DFE6-BD3D-F822-0981-4C6A9015F774}"/>
              </a:ext>
            </a:extLst>
          </p:cNvPr>
          <p:cNvPicPr>
            <a:picLocks noChangeAspect="1"/>
          </p:cNvPicPr>
          <p:nvPr/>
        </p:nvPicPr>
        <p:blipFill rotWithShape="1">
          <a:blip r:embed="rId2"/>
          <a:srcRect t="7386" b="7386"/>
          <a:stretch/>
        </p:blipFill>
        <p:spPr>
          <a:xfrm>
            <a:off x="1" y="10"/>
            <a:ext cx="12192000" cy="6857989"/>
          </a:xfrm>
          <a:prstGeom prst="rect">
            <a:avLst/>
          </a:prstGeom>
        </p:spPr>
      </p:pic>
      <p:sp>
        <p:nvSpPr>
          <p:cNvPr id="20" name="Rectangle 19">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7C4E8-94AC-0DCA-6479-AC621F4AB596}"/>
              </a:ext>
            </a:extLst>
          </p:cNvPr>
          <p:cNvSpPr>
            <a:spLocks noGrp="1"/>
          </p:cNvSpPr>
          <p:nvPr>
            <p:ph type="ctrTitle"/>
          </p:nvPr>
        </p:nvSpPr>
        <p:spPr>
          <a:xfrm>
            <a:off x="1833541" y="990599"/>
            <a:ext cx="5619054" cy="4849091"/>
          </a:xfrm>
        </p:spPr>
        <p:txBody>
          <a:bodyPr anchor="ctr">
            <a:normAutofit fontScale="90000"/>
          </a:bodyPr>
          <a:lstStyle/>
          <a:p>
            <a:pPr algn="r"/>
            <a:r>
              <a:rPr lang="en-US" dirty="0">
                <a:solidFill>
                  <a:srgbClr val="FFFFFF"/>
                </a:solidFill>
              </a:rPr>
              <a:t>Your original</a:t>
            </a:r>
            <a:br>
              <a:rPr lang="en-US" dirty="0">
                <a:solidFill>
                  <a:srgbClr val="FFFFFF"/>
                </a:solidFill>
              </a:rPr>
            </a:br>
            <a:r>
              <a:rPr lang="en-US" dirty="0">
                <a:solidFill>
                  <a:srgbClr val="FFFFFF"/>
                </a:solidFill>
              </a:rPr>
              <a:t>Design, The Dignity of work, &amp; the cultural mandate-</a:t>
            </a:r>
            <a:br>
              <a:rPr lang="en-US" dirty="0">
                <a:solidFill>
                  <a:srgbClr val="FFFFFF"/>
                </a:solidFill>
              </a:rPr>
            </a:br>
            <a:r>
              <a:rPr lang="en-US" dirty="0">
                <a:solidFill>
                  <a:srgbClr val="FFFFFF"/>
                </a:solidFill>
              </a:rPr>
              <a:t>Who?</a:t>
            </a:r>
            <a:br>
              <a:rPr lang="en-US" dirty="0">
                <a:solidFill>
                  <a:srgbClr val="FFFFFF"/>
                </a:solidFill>
              </a:rPr>
            </a:br>
            <a:r>
              <a:rPr lang="en-US" dirty="0">
                <a:solidFill>
                  <a:srgbClr val="FFFFFF"/>
                </a:solidFill>
              </a:rPr>
              <a:t>Why? </a:t>
            </a:r>
            <a:endParaRPr lang="en-MY" dirty="0">
              <a:solidFill>
                <a:srgbClr val="FFFFFF"/>
              </a:solidFill>
            </a:endParaRPr>
          </a:p>
        </p:txBody>
      </p:sp>
      <p:sp>
        <p:nvSpPr>
          <p:cNvPr id="3" name="Subtitle 2">
            <a:extLst>
              <a:ext uri="{FF2B5EF4-FFF2-40B4-BE49-F238E27FC236}">
                <a16:creationId xmlns:a16="http://schemas.microsoft.com/office/drawing/2014/main" id="{C8DDDF46-D7E5-311B-730E-32E6A4719913}"/>
              </a:ext>
            </a:extLst>
          </p:cNvPr>
          <p:cNvSpPr>
            <a:spLocks noGrp="1"/>
          </p:cNvSpPr>
          <p:nvPr>
            <p:ph type="subTitle" idx="1"/>
          </p:nvPr>
        </p:nvSpPr>
        <p:spPr>
          <a:xfrm>
            <a:off x="8712865" y="1447799"/>
            <a:ext cx="2368905" cy="4076699"/>
          </a:xfrm>
        </p:spPr>
        <p:txBody>
          <a:bodyPr anchor="ctr">
            <a:normAutofit lnSpcReduction="10000"/>
          </a:bodyPr>
          <a:lstStyle/>
          <a:p>
            <a:r>
              <a:rPr lang="en-US" sz="1900" b="1" u="sng" dirty="0">
                <a:solidFill>
                  <a:srgbClr val="FFFFFF"/>
                </a:solidFill>
              </a:rPr>
              <a:t>Work is not a product of the fall</a:t>
            </a:r>
            <a:r>
              <a:rPr lang="en-US" sz="1900" dirty="0">
                <a:solidFill>
                  <a:srgbClr val="FFFFFF"/>
                </a:solidFill>
              </a:rPr>
              <a:t>; work is seen performed by God at the creation. It is God’s inherent nature. God created work for a reason.</a:t>
            </a:r>
          </a:p>
          <a:p>
            <a:r>
              <a:rPr lang="en-US" sz="1900" dirty="0">
                <a:solidFill>
                  <a:srgbClr val="FFFFFF"/>
                </a:solidFill>
              </a:rPr>
              <a:t>God at </a:t>
            </a:r>
            <a:r>
              <a:rPr lang="en-US" sz="1900" u="sng" dirty="0">
                <a:solidFill>
                  <a:srgbClr val="FFFFFF"/>
                </a:solidFill>
              </a:rPr>
              <a:t>work</a:t>
            </a:r>
            <a:r>
              <a:rPr lang="en-US" sz="1900" dirty="0">
                <a:solidFill>
                  <a:srgbClr val="FFFFFF"/>
                </a:solidFill>
              </a:rPr>
              <a:t>, the Hebrew word </a:t>
            </a:r>
            <a:r>
              <a:rPr lang="en-US" sz="1900" b="1" i="1" dirty="0" err="1">
                <a:solidFill>
                  <a:srgbClr val="FFFFFF"/>
                </a:solidFill>
              </a:rPr>
              <a:t>mlkh</a:t>
            </a:r>
            <a:r>
              <a:rPr lang="en-US" sz="1900" dirty="0">
                <a:solidFill>
                  <a:srgbClr val="FFFFFF"/>
                </a:solidFill>
              </a:rPr>
              <a:t> is the same as human  ordinary work.</a:t>
            </a:r>
          </a:p>
        </p:txBody>
      </p:sp>
      <p:cxnSp>
        <p:nvCxnSpPr>
          <p:cNvPr id="22" name="Straight Connector 21">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25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7DFE6-BD3D-F822-0981-4C6A9015F774}"/>
              </a:ext>
            </a:extLst>
          </p:cNvPr>
          <p:cNvPicPr>
            <a:picLocks noChangeAspect="1"/>
          </p:cNvPicPr>
          <p:nvPr/>
        </p:nvPicPr>
        <p:blipFill rotWithShape="1">
          <a:blip r:embed="rId2"/>
          <a:srcRect t="7386" b="7386"/>
          <a:stretch/>
        </p:blipFill>
        <p:spPr>
          <a:xfrm>
            <a:off x="1" y="10"/>
            <a:ext cx="12192000" cy="6857989"/>
          </a:xfrm>
          <a:prstGeom prst="rect">
            <a:avLst/>
          </a:prstGeom>
        </p:spPr>
      </p:pic>
      <p:sp>
        <p:nvSpPr>
          <p:cNvPr id="20" name="Rectangle 19">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7C4E8-94AC-0DCA-6479-AC621F4AB596}"/>
              </a:ext>
            </a:extLst>
          </p:cNvPr>
          <p:cNvSpPr>
            <a:spLocks noGrp="1"/>
          </p:cNvSpPr>
          <p:nvPr>
            <p:ph type="ctrTitle"/>
          </p:nvPr>
        </p:nvSpPr>
        <p:spPr>
          <a:xfrm>
            <a:off x="1833541" y="990599"/>
            <a:ext cx="5619054" cy="4849091"/>
          </a:xfrm>
        </p:spPr>
        <p:txBody>
          <a:bodyPr anchor="ctr">
            <a:normAutofit/>
          </a:bodyPr>
          <a:lstStyle/>
          <a:p>
            <a:pPr algn="r"/>
            <a:r>
              <a:rPr lang="en-US" dirty="0">
                <a:solidFill>
                  <a:srgbClr val="FFFFFF"/>
                </a:solidFill>
              </a:rPr>
              <a:t>Your work matters to God and god matters to your work </a:t>
            </a:r>
            <a:endParaRPr lang="en-MY" dirty="0">
              <a:solidFill>
                <a:srgbClr val="FFFFFF"/>
              </a:solidFill>
            </a:endParaRPr>
          </a:p>
        </p:txBody>
      </p:sp>
      <p:sp>
        <p:nvSpPr>
          <p:cNvPr id="3" name="Subtitle 2">
            <a:extLst>
              <a:ext uri="{FF2B5EF4-FFF2-40B4-BE49-F238E27FC236}">
                <a16:creationId xmlns:a16="http://schemas.microsoft.com/office/drawing/2014/main" id="{C8DDDF46-D7E5-311B-730E-32E6A4719913}"/>
              </a:ext>
            </a:extLst>
          </p:cNvPr>
          <p:cNvSpPr>
            <a:spLocks noGrp="1"/>
          </p:cNvSpPr>
          <p:nvPr>
            <p:ph type="subTitle" idx="1"/>
          </p:nvPr>
        </p:nvSpPr>
        <p:spPr>
          <a:xfrm>
            <a:off x="8712865" y="1447799"/>
            <a:ext cx="2368905" cy="4076699"/>
          </a:xfrm>
        </p:spPr>
        <p:txBody>
          <a:bodyPr anchor="ctr">
            <a:normAutofit/>
          </a:bodyPr>
          <a:lstStyle/>
          <a:p>
            <a:r>
              <a:rPr lang="en-US" sz="2800" b="1" dirty="0">
                <a:solidFill>
                  <a:srgbClr val="FFFFFF"/>
                </a:solidFill>
              </a:rPr>
              <a:t>Hence, your work becomes God’s work </a:t>
            </a:r>
          </a:p>
        </p:txBody>
      </p:sp>
      <p:cxnSp>
        <p:nvCxnSpPr>
          <p:cNvPr id="22" name="Straight Connector 21">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4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7C4E8-94AC-0DCA-6479-AC621F4AB596}"/>
              </a:ext>
            </a:extLst>
          </p:cNvPr>
          <p:cNvSpPr>
            <a:spLocks noGrp="1"/>
          </p:cNvSpPr>
          <p:nvPr>
            <p:ph type="ctrTitle"/>
          </p:nvPr>
        </p:nvSpPr>
        <p:spPr>
          <a:xfrm>
            <a:off x="685800" y="908651"/>
            <a:ext cx="3620882" cy="3640345"/>
          </a:xfrm>
        </p:spPr>
        <p:txBody>
          <a:bodyPr anchor="t">
            <a:normAutofit/>
          </a:bodyPr>
          <a:lstStyle/>
          <a:p>
            <a:r>
              <a:rPr lang="en-US" sz="4000" dirty="0">
                <a:solidFill>
                  <a:schemeClr val="bg1"/>
                </a:solidFill>
              </a:rPr>
              <a:t>In </a:t>
            </a:r>
            <a:r>
              <a:rPr lang="en-US" sz="4000">
                <a:solidFill>
                  <a:schemeClr val="bg1"/>
                </a:solidFill>
              </a:rPr>
              <a:t>the beginning</a:t>
            </a:r>
            <a:br>
              <a:rPr lang="en-US" sz="4000">
                <a:solidFill>
                  <a:schemeClr val="bg1"/>
                </a:solidFill>
              </a:rPr>
            </a:br>
            <a:r>
              <a:rPr lang="en-US" sz="4000">
                <a:solidFill>
                  <a:schemeClr val="bg1"/>
                </a:solidFill>
              </a:rPr>
              <a:t>Who</a:t>
            </a:r>
            <a:r>
              <a:rPr lang="en-US" sz="4000" dirty="0">
                <a:solidFill>
                  <a:schemeClr val="bg1"/>
                </a:solidFill>
              </a:rPr>
              <a:t>? Why? </a:t>
            </a:r>
            <a:endParaRPr lang="en-MY" sz="4000" dirty="0">
              <a:solidFill>
                <a:schemeClr val="bg1"/>
              </a:solidFill>
            </a:endParaRPr>
          </a:p>
        </p:txBody>
      </p:sp>
      <p:sp>
        <p:nvSpPr>
          <p:cNvPr id="3" name="Subtitle 2">
            <a:extLst>
              <a:ext uri="{FF2B5EF4-FFF2-40B4-BE49-F238E27FC236}">
                <a16:creationId xmlns:a16="http://schemas.microsoft.com/office/drawing/2014/main" id="{C8DDDF46-D7E5-311B-730E-32E6A4719913}"/>
              </a:ext>
            </a:extLst>
          </p:cNvPr>
          <p:cNvSpPr>
            <a:spLocks noGrp="1"/>
          </p:cNvSpPr>
          <p:nvPr>
            <p:ph type="subTitle" idx="1"/>
          </p:nvPr>
        </p:nvSpPr>
        <p:spPr>
          <a:xfrm>
            <a:off x="748181" y="4268472"/>
            <a:ext cx="3380437" cy="2395139"/>
          </a:xfrm>
        </p:spPr>
        <p:txBody>
          <a:bodyPr anchor="b">
            <a:noAutofit/>
          </a:bodyPr>
          <a:lstStyle/>
          <a:p>
            <a:r>
              <a:rPr lang="en-US" sz="2400" dirty="0">
                <a:solidFill>
                  <a:schemeClr val="bg1"/>
                </a:solidFill>
              </a:rPr>
              <a:t>The Original Design addresses the ‘Who and Why’ quadrant of the strategic intent of the model. Understanding work helps to know who we are through our calling and the purpose of our life in Christ.  </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421DAA96-FF81-F476-1CEE-4C6FEFB4235F}"/>
              </a:ext>
            </a:extLst>
          </p:cNvPr>
          <p:cNvGraphicFramePr/>
          <p:nvPr>
            <p:extLst>
              <p:ext uri="{D42A27DB-BD31-4B8C-83A1-F6EECF244321}">
                <p14:modId xmlns:p14="http://schemas.microsoft.com/office/powerpoint/2010/main" val="1577037526"/>
              </p:ext>
            </p:extLst>
          </p:nvPr>
        </p:nvGraphicFramePr>
        <p:xfrm>
          <a:off x="3069811" y="194389"/>
          <a:ext cx="9631017" cy="6460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7DF1880-E8F3-6E5E-90AE-AC0C6327C7A9}"/>
              </a:ext>
            </a:extLst>
          </p:cNvPr>
          <p:cNvSpPr/>
          <p:nvPr/>
        </p:nvSpPr>
        <p:spPr>
          <a:xfrm>
            <a:off x="7856466" y="3806807"/>
            <a:ext cx="1922321" cy="923330"/>
          </a:xfrm>
          <a:prstGeom prst="rect">
            <a:avLst/>
          </a:prstGeom>
          <a:noFill/>
        </p:spPr>
        <p:txBody>
          <a:bodyPr wrap="none" lIns="91440" tIns="45720" rIns="91440" bIns="45720">
            <a:spAutoFit/>
          </a:bodyPr>
          <a:lstStyle/>
          <a:p>
            <a:pPr algn="ctr"/>
            <a:r>
              <a:rPr lang="en-US" sz="5400" b="1" cap="none" spc="0" dirty="0">
                <a:ln w="0"/>
                <a:solidFill>
                  <a:schemeClr val="tx1"/>
                </a:solidFill>
              </a:rPr>
              <a:t>Being</a:t>
            </a:r>
            <a:endParaRPr lang="en-MY" sz="5400" b="1" cap="none" spc="0" dirty="0">
              <a:ln w="0"/>
              <a:solidFill>
                <a:schemeClr val="tx1"/>
              </a:solidFill>
            </a:endParaRPr>
          </a:p>
        </p:txBody>
      </p:sp>
      <p:sp>
        <p:nvSpPr>
          <p:cNvPr id="10" name="Rectangle 9">
            <a:extLst>
              <a:ext uri="{FF2B5EF4-FFF2-40B4-BE49-F238E27FC236}">
                <a16:creationId xmlns:a16="http://schemas.microsoft.com/office/drawing/2014/main" id="{18FD1A92-1A64-248D-831E-6EE74D645D84}"/>
              </a:ext>
            </a:extLst>
          </p:cNvPr>
          <p:cNvSpPr/>
          <p:nvPr/>
        </p:nvSpPr>
        <p:spPr>
          <a:xfrm>
            <a:off x="8817626" y="1805493"/>
            <a:ext cx="2095445" cy="923330"/>
          </a:xfrm>
          <a:prstGeom prst="rect">
            <a:avLst/>
          </a:prstGeom>
          <a:noFill/>
        </p:spPr>
        <p:txBody>
          <a:bodyPr wrap="none" lIns="91440" tIns="45720" rIns="91440" bIns="45720">
            <a:spAutoFit/>
          </a:bodyPr>
          <a:lstStyle/>
          <a:p>
            <a:pPr algn="ctr"/>
            <a:r>
              <a:rPr lang="en-US" sz="5400" b="1" dirty="0">
                <a:ln w="0"/>
              </a:rPr>
              <a:t>Doing</a:t>
            </a:r>
            <a:endParaRPr lang="en-MY" sz="5400" b="1" cap="none" spc="0" dirty="0">
              <a:ln w="0"/>
              <a:solidFill>
                <a:schemeClr val="tx1"/>
              </a:solidFill>
            </a:endParaRPr>
          </a:p>
        </p:txBody>
      </p:sp>
      <p:sp>
        <p:nvSpPr>
          <p:cNvPr id="5" name="Rectangle 4">
            <a:extLst>
              <a:ext uri="{FF2B5EF4-FFF2-40B4-BE49-F238E27FC236}">
                <a16:creationId xmlns:a16="http://schemas.microsoft.com/office/drawing/2014/main" id="{678129B3-6206-097E-5198-1F0420201162}"/>
              </a:ext>
            </a:extLst>
          </p:cNvPr>
          <p:cNvSpPr/>
          <p:nvPr/>
        </p:nvSpPr>
        <p:spPr>
          <a:xfrm>
            <a:off x="109044" y="0"/>
            <a:ext cx="3316934" cy="646331"/>
          </a:xfrm>
          <a:prstGeom prst="rect">
            <a:avLst/>
          </a:prstGeom>
          <a:noFill/>
        </p:spPr>
        <p:txBody>
          <a:bodyPr wrap="none" lIns="91440" tIns="45720" rIns="91440" bIns="45720">
            <a:spAutoFit/>
          </a:bodyPr>
          <a:lstStyle/>
          <a:p>
            <a:pPr algn="ctr"/>
            <a:r>
              <a:rPr lang="en-US" sz="3600" b="1" dirty="0">
                <a:ln w="0"/>
                <a:solidFill>
                  <a:schemeClr val="bg1"/>
                </a:solidFill>
              </a:rPr>
              <a:t>Strategic Intent</a:t>
            </a:r>
            <a:endParaRPr lang="en-US" sz="3600" b="1" cap="none" spc="0" dirty="0">
              <a:ln w="0"/>
              <a:solidFill>
                <a:schemeClr val="bg1"/>
              </a:solidFill>
            </a:endParaRPr>
          </a:p>
        </p:txBody>
      </p:sp>
    </p:spTree>
    <p:extLst>
      <p:ext uri="{BB962C8B-B14F-4D97-AF65-F5344CB8AC3E}">
        <p14:creationId xmlns:p14="http://schemas.microsoft.com/office/powerpoint/2010/main" val="8491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182880" y="615918"/>
            <a:ext cx="3220720" cy="4272816"/>
          </a:xfrm>
        </p:spPr>
        <p:txBody>
          <a:bodyPr>
            <a:noAutofit/>
          </a:bodyPr>
          <a:lstStyle/>
          <a:p>
            <a:r>
              <a:rPr lang="en-US" sz="2800" b="1" dirty="0">
                <a:latin typeface="Helvitica"/>
              </a:rPr>
              <a:t>Observation 1:</a:t>
            </a:r>
            <a:r>
              <a:rPr lang="en-US" sz="2800" dirty="0">
                <a:latin typeface="Helvitica"/>
              </a:rPr>
              <a:t> </a:t>
            </a:r>
            <a:br>
              <a:rPr lang="en-US" sz="2800" dirty="0">
                <a:latin typeface="Helvitica"/>
              </a:rPr>
            </a:br>
            <a:r>
              <a:rPr lang="en-US" sz="2800" dirty="0">
                <a:latin typeface="Helvitica"/>
              </a:rPr>
              <a:t>work is a blessings and a necessity </a:t>
            </a:r>
            <a:br>
              <a:rPr lang="en-US" sz="2800" dirty="0">
                <a:latin typeface="Helvitica"/>
              </a:rPr>
            </a:br>
            <a:r>
              <a:rPr lang="en-US" sz="2800" dirty="0">
                <a:latin typeface="Helvitica"/>
              </a:rPr>
              <a:t>of life</a:t>
            </a:r>
            <a:br>
              <a:rPr lang="en-US" sz="2800" dirty="0">
                <a:latin typeface="Helvitica"/>
              </a:rPr>
            </a:br>
            <a:endParaRPr lang="en-MY" sz="2800" dirty="0">
              <a:latin typeface="Helvitica"/>
            </a:endParaRP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22EF-9156-1952-F9B1-2C38A310EB86}"/>
              </a:ext>
            </a:extLst>
          </p:cNvPr>
          <p:cNvSpPr>
            <a:spLocks noGrp="1"/>
          </p:cNvSpPr>
          <p:nvPr>
            <p:ph idx="1"/>
          </p:nvPr>
        </p:nvSpPr>
        <p:spPr>
          <a:xfrm>
            <a:off x="3918180" y="538843"/>
            <a:ext cx="7518024" cy="5758071"/>
          </a:xfrm>
        </p:spPr>
        <p:txBody>
          <a:bodyPr>
            <a:normAutofit/>
          </a:bodyPr>
          <a:lstStyle/>
          <a:p>
            <a:pPr marL="457200" indent="-457200">
              <a:lnSpc>
                <a:spcPct val="110000"/>
              </a:lnSpc>
              <a:buFont typeface="+mj-lt"/>
              <a:buAutoNum type="arabicPeriod"/>
            </a:pPr>
            <a:r>
              <a:rPr lang="en-US" sz="2500" b="1" u="sng" dirty="0">
                <a:latin typeface="Helvitica"/>
              </a:rPr>
              <a:t>God created work </a:t>
            </a:r>
            <a:r>
              <a:rPr lang="en-US" sz="2500" b="1" dirty="0">
                <a:latin typeface="Helvitica"/>
              </a:rPr>
              <a:t>as part of the </a:t>
            </a:r>
            <a:r>
              <a:rPr lang="en-US" sz="2500" b="1" u="sng" dirty="0">
                <a:latin typeface="Helvitica"/>
              </a:rPr>
              <a:t>blessedness </a:t>
            </a:r>
            <a:r>
              <a:rPr lang="en-US" sz="2500" b="1" dirty="0">
                <a:latin typeface="Helvitica"/>
              </a:rPr>
              <a:t>of the garden. Work is not the product of the fall. </a:t>
            </a:r>
            <a:r>
              <a:rPr lang="en-US" sz="2500" b="1" u="sng" dirty="0">
                <a:latin typeface="Helvitica"/>
              </a:rPr>
              <a:t>Material world </a:t>
            </a:r>
            <a:r>
              <a:rPr lang="en-US" sz="2500" b="1" dirty="0">
                <a:latin typeface="Helvitica"/>
              </a:rPr>
              <a:t>matters to God.</a:t>
            </a:r>
          </a:p>
          <a:p>
            <a:pPr marL="457200" indent="-457200">
              <a:lnSpc>
                <a:spcPct val="110000"/>
              </a:lnSpc>
              <a:buFont typeface="+mj-lt"/>
              <a:buAutoNum type="arabicPeriod"/>
            </a:pPr>
            <a:r>
              <a:rPr lang="en-US" sz="2500" b="1" dirty="0">
                <a:latin typeface="Helvitica"/>
              </a:rPr>
              <a:t>Work in its ‘truest sense’ gives meaning to life when it is </a:t>
            </a:r>
            <a:r>
              <a:rPr lang="en-US" sz="2500" b="1" u="sng" dirty="0">
                <a:latin typeface="Helvitica"/>
              </a:rPr>
              <a:t>subservient to God</a:t>
            </a:r>
            <a:r>
              <a:rPr lang="en-US" sz="2500" b="1" dirty="0">
                <a:latin typeface="Helvitica"/>
              </a:rPr>
              <a:t>, and we are designed for it [through our vocation] to work.</a:t>
            </a:r>
          </a:p>
          <a:p>
            <a:pPr marL="457200" indent="-457200">
              <a:lnSpc>
                <a:spcPct val="110000"/>
              </a:lnSpc>
              <a:buFont typeface="+mj-lt"/>
              <a:buAutoNum type="arabicPeriod"/>
            </a:pPr>
            <a:r>
              <a:rPr lang="en-US" sz="2500" b="1" dirty="0">
                <a:latin typeface="Helvitica"/>
              </a:rPr>
              <a:t>We merely don’t need the money from work to survive, we need the work itself to thrive and live fully as human. Work is that important!</a:t>
            </a:r>
          </a:p>
          <a:p>
            <a:pPr marL="457200" indent="-457200">
              <a:lnSpc>
                <a:spcPct val="110000"/>
              </a:lnSpc>
              <a:buFont typeface="+mj-lt"/>
              <a:buAutoNum type="arabicPeriod"/>
            </a:pPr>
            <a:r>
              <a:rPr lang="en-US" sz="2500" b="1" dirty="0">
                <a:latin typeface="Helvitica"/>
              </a:rPr>
              <a:t>Without work life is Void….</a:t>
            </a:r>
          </a:p>
        </p:txBody>
      </p:sp>
    </p:spTree>
    <p:extLst>
      <p:ext uri="{BB962C8B-B14F-4D97-AF65-F5344CB8AC3E}">
        <p14:creationId xmlns:p14="http://schemas.microsoft.com/office/powerpoint/2010/main" val="427567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8777E-16D7-A4E8-5A9A-F7A0045123F0}"/>
              </a:ext>
            </a:extLst>
          </p:cNvPr>
          <p:cNvSpPr>
            <a:spLocks noGrp="1"/>
          </p:cNvSpPr>
          <p:nvPr>
            <p:ph type="title"/>
          </p:nvPr>
        </p:nvSpPr>
        <p:spPr>
          <a:xfrm>
            <a:off x="695324" y="901701"/>
            <a:ext cx="3914776" cy="3977269"/>
          </a:xfrm>
        </p:spPr>
        <p:txBody>
          <a:bodyPr>
            <a:normAutofit/>
          </a:bodyPr>
          <a:lstStyle/>
          <a:p>
            <a:r>
              <a:rPr lang="en-US" sz="3600" b="1" dirty="0">
                <a:latin typeface="Helvitica"/>
              </a:rPr>
              <a:t>Observation2</a:t>
            </a:r>
            <a:r>
              <a:rPr lang="en-US" sz="3600" dirty="0">
                <a:latin typeface="Helvitica"/>
              </a:rPr>
              <a:t>: God the worker</a:t>
            </a:r>
            <a:br>
              <a:rPr lang="en-US" sz="3600" dirty="0">
                <a:latin typeface="Helvitica"/>
              </a:rPr>
            </a:br>
            <a:br>
              <a:rPr lang="en-US" sz="3600" dirty="0">
                <a:latin typeface="Helvitica"/>
              </a:rPr>
            </a:br>
            <a:r>
              <a:rPr lang="en-US" sz="2800" b="1" dirty="0">
                <a:latin typeface="Helvitica"/>
              </a:rPr>
              <a:t>porter, builder,</a:t>
            </a:r>
            <a:br>
              <a:rPr lang="en-US" sz="2800" b="1" dirty="0">
                <a:latin typeface="Helvitica"/>
              </a:rPr>
            </a:br>
            <a:r>
              <a:rPr lang="en-US" sz="2800" b="1" dirty="0">
                <a:latin typeface="Helvitica"/>
              </a:rPr>
              <a:t>carpenter, </a:t>
            </a:r>
            <a:br>
              <a:rPr lang="en-US" sz="2800" b="1" dirty="0">
                <a:latin typeface="Helvitica"/>
              </a:rPr>
            </a:br>
            <a:endParaRPr lang="en-MY" sz="2800" b="1" dirty="0">
              <a:latin typeface="Helvitica"/>
            </a:endParaRP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7DEB41B-D1C7-784C-6BC9-4B9420C4BD8D}"/>
              </a:ext>
            </a:extLst>
          </p:cNvPr>
          <p:cNvGraphicFramePr>
            <a:graphicFrameLocks noGrp="1"/>
          </p:cNvGraphicFramePr>
          <p:nvPr>
            <p:ph idx="1"/>
            <p:extLst>
              <p:ext uri="{D42A27DB-BD31-4B8C-83A1-F6EECF244321}">
                <p14:modId xmlns:p14="http://schemas.microsoft.com/office/powerpoint/2010/main" val="3976460609"/>
              </p:ext>
            </p:extLst>
          </p:nvPr>
        </p:nvGraphicFramePr>
        <p:xfrm>
          <a:off x="4492487" y="377687"/>
          <a:ext cx="7464287"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032342"/>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301B27"/>
      </a:dk2>
      <a:lt2>
        <a:srgbClr val="F0F3F3"/>
      </a:lt2>
      <a:accent1>
        <a:srgbClr val="C34D5F"/>
      </a:accent1>
      <a:accent2>
        <a:srgbClr val="B13B7F"/>
      </a:accent2>
      <a:accent3>
        <a:srgbClr val="C34DC2"/>
      </a:accent3>
      <a:accent4>
        <a:srgbClr val="813BB1"/>
      </a:accent4>
      <a:accent5>
        <a:srgbClr val="614DC3"/>
      </a:accent5>
      <a:accent6>
        <a:srgbClr val="3B57B1"/>
      </a:accent6>
      <a:hlink>
        <a:srgbClr val="7C55C6"/>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2255</TotalTime>
  <Words>1935</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Calisto MT</vt:lpstr>
      <vt:lpstr>Helvitica</vt:lpstr>
      <vt:lpstr>LiberationSerif</vt:lpstr>
      <vt:lpstr>Univers Condensed</vt:lpstr>
      <vt:lpstr>ChronicleVTI</vt:lpstr>
      <vt:lpstr>7 elements  of  the integration</vt:lpstr>
      <vt:lpstr>Tell the Story</vt:lpstr>
      <vt:lpstr>PowerPoint Presentation</vt:lpstr>
      <vt:lpstr>PowerPoint Presentation</vt:lpstr>
      <vt:lpstr>Your original Design, The Dignity of work, &amp; the cultural mandate- Who? Why? </vt:lpstr>
      <vt:lpstr>Your work matters to God and god matters to your work </vt:lpstr>
      <vt:lpstr>In the beginning Who? Why? </vt:lpstr>
      <vt:lpstr>Observation 1:  work is a blessings and a necessity  of life </vt:lpstr>
      <vt:lpstr>Observation2: God the worker  porter, builder, carpenter,  </vt:lpstr>
      <vt:lpstr>Fill and Subdue it and have dominion… [1:28] the job descriptions </vt:lpstr>
      <vt:lpstr>[1:28] Fill, subdue, dominion make us….   A steward  of his creation [vocation] </vt:lpstr>
      <vt:lpstr>OBSERVATION 3: We are to imitate God [vocation]  Inherit God characters, mindset, gifts and talents  Call and Charisma (gifts/talents) form the call in our life.   </vt:lpstr>
      <vt:lpstr>[1:28] Fill, subdue, dominion make us   to Cultivate </vt:lpstr>
      <vt:lpstr>Dignity of Work   </vt:lpstr>
      <vt:lpstr>Dignity of Work   </vt:lpstr>
      <vt:lpstr>Observation 4: work is in our design: the Freedom of work- via  a constraint concept  work and rest Rhythm </vt:lpstr>
      <vt:lpstr>Work is in our design: Freedom of work- constraint  </vt:lpstr>
      <vt:lpstr>Quote: Pieper says leisure [rest] means: </vt:lpstr>
      <vt:lpstr>how do you value  work +rest rhythm  Give example! </vt:lpstr>
      <vt:lpstr>What about when you say?  ‘I hate my work’   Do you know what you hate about it?- burdensome, toil </vt:lpstr>
      <vt:lpstr>Christian understanding  of our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dc:title>
  <dc:creator>eric mau</dc:creator>
  <cp:lastModifiedBy>eric mau</cp:lastModifiedBy>
  <cp:revision>1</cp:revision>
  <dcterms:created xsi:type="dcterms:W3CDTF">2022-05-18T09:58:48Z</dcterms:created>
  <dcterms:modified xsi:type="dcterms:W3CDTF">2022-05-22T11:47:08Z</dcterms:modified>
</cp:coreProperties>
</file>